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4"/>
    <p:sldMasterId id="2147483686" r:id="rId5"/>
    <p:sldMasterId id="2147483662" r:id="rId6"/>
    <p:sldMasterId id="2147483674" r:id="rId7"/>
    <p:sldMasterId id="2147483680" r:id="rId8"/>
    <p:sldMasterId id="2147483668" r:id="rId9"/>
    <p:sldMasterId id="2147483698" r:id="rId10"/>
  </p:sldMasterIdLst>
  <p:notesMasterIdLst>
    <p:notesMasterId r:id="rId24"/>
  </p:notesMasterIdLst>
  <p:sldIdLst>
    <p:sldId id="257" r:id="rId11"/>
    <p:sldId id="259" r:id="rId12"/>
    <p:sldId id="276" r:id="rId13"/>
    <p:sldId id="277" r:id="rId14"/>
    <p:sldId id="278" r:id="rId15"/>
    <p:sldId id="279" r:id="rId16"/>
    <p:sldId id="271" r:id="rId17"/>
    <p:sldId id="266" r:id="rId18"/>
    <p:sldId id="267" r:id="rId19"/>
    <p:sldId id="264" r:id="rId20"/>
    <p:sldId id="263" r:id="rId21"/>
    <p:sldId id="270" r:id="rId22"/>
    <p:sldId id="272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EFF"/>
    <a:srgbClr val="09B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215E6-1458-4FD9-B913-E93661AC342C}" v="771" dt="2021-12-17T15:11:55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50278" autoAdjust="0"/>
  </p:normalViewPr>
  <p:slideViewPr>
    <p:cSldViewPr snapToGrid="0" snapToObjects="1">
      <p:cViewPr varScale="1">
        <p:scale>
          <a:sx n="57" d="100"/>
          <a:sy n="57" d="100"/>
        </p:scale>
        <p:origin x="233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hann HAY" userId="8cf163a7-6fa0-4741-a1d9-4b3e74534262" providerId="ADAL" clId="{4BA215E6-1458-4FD9-B913-E93661AC342C}"/>
    <pc:docChg chg="undo custSel addSld delSld modSld">
      <pc:chgData name="Yohann HAY" userId="8cf163a7-6fa0-4741-a1d9-4b3e74534262" providerId="ADAL" clId="{4BA215E6-1458-4FD9-B913-E93661AC342C}" dt="2021-12-17T15:12:39.545" v="8554" actId="5793"/>
      <pc:docMkLst>
        <pc:docMk/>
      </pc:docMkLst>
      <pc:sldChg chg="modNotesTx">
        <pc:chgData name="Yohann HAY" userId="8cf163a7-6fa0-4741-a1d9-4b3e74534262" providerId="ADAL" clId="{4BA215E6-1458-4FD9-B913-E93661AC342C}" dt="2021-12-10T20:51:16.407" v="6378" actId="20577"/>
        <pc:sldMkLst>
          <pc:docMk/>
          <pc:sldMk cId="1662210929" sldId="257"/>
        </pc:sldMkLst>
      </pc:sldChg>
      <pc:sldChg chg="addSp delSp modSp modNotesTx">
        <pc:chgData name="Yohann HAY" userId="8cf163a7-6fa0-4741-a1d9-4b3e74534262" providerId="ADAL" clId="{4BA215E6-1458-4FD9-B913-E93661AC342C}" dt="2021-12-10T15:30:18.352" v="631" actId="6549"/>
        <pc:sldMkLst>
          <pc:docMk/>
          <pc:sldMk cId="1869275415" sldId="259"/>
        </pc:sldMkLst>
        <pc:spChg chg="add del mod">
          <ac:chgData name="Yohann HAY" userId="8cf163a7-6fa0-4741-a1d9-4b3e74534262" providerId="ADAL" clId="{4BA215E6-1458-4FD9-B913-E93661AC342C}" dt="2021-12-10T15:30:07.974" v="630" actId="478"/>
          <ac:spMkLst>
            <pc:docMk/>
            <pc:sldMk cId="1869275415" sldId="259"/>
            <ac:spMk id="3" creationId="{934101FF-77F7-413E-9E84-0CECE014E9A9}"/>
          </ac:spMkLst>
        </pc:spChg>
        <pc:spChg chg="mod">
          <ac:chgData name="Yohann HAY" userId="8cf163a7-6fa0-4741-a1d9-4b3e74534262" providerId="ADAL" clId="{4BA215E6-1458-4FD9-B913-E93661AC342C}" dt="2021-12-10T15:27:20.086" v="552" actId="20577"/>
          <ac:spMkLst>
            <pc:docMk/>
            <pc:sldMk cId="1869275415" sldId="259"/>
            <ac:spMk id="39" creationId="{64F68E71-8868-4369-AAFB-32348495F1BC}"/>
          </ac:spMkLst>
        </pc:spChg>
        <pc:spChg chg="mod">
          <ac:chgData name="Yohann HAY" userId="8cf163a7-6fa0-4741-a1d9-4b3e74534262" providerId="ADAL" clId="{4BA215E6-1458-4FD9-B913-E93661AC342C}" dt="2021-12-10T15:27:44.182" v="579" actId="20577"/>
          <ac:spMkLst>
            <pc:docMk/>
            <pc:sldMk cId="1869275415" sldId="259"/>
            <ac:spMk id="40" creationId="{8DD5259D-50A4-4451-9269-466F6C797992}"/>
          </ac:spMkLst>
        </pc:spChg>
        <pc:spChg chg="mod">
          <ac:chgData name="Yohann HAY" userId="8cf163a7-6fa0-4741-a1d9-4b3e74534262" providerId="ADAL" clId="{4BA215E6-1458-4FD9-B913-E93661AC342C}" dt="2021-12-10T15:27:56.903" v="597" actId="20577"/>
          <ac:spMkLst>
            <pc:docMk/>
            <pc:sldMk cId="1869275415" sldId="259"/>
            <ac:spMk id="41" creationId="{CEE5743C-D7EF-4E93-A0B6-A33D888D95C4}"/>
          </ac:spMkLst>
        </pc:spChg>
        <pc:spChg chg="mod">
          <ac:chgData name="Yohann HAY" userId="8cf163a7-6fa0-4741-a1d9-4b3e74534262" providerId="ADAL" clId="{4BA215E6-1458-4FD9-B913-E93661AC342C}" dt="2021-12-10T15:29:19.637" v="612" actId="20577"/>
          <ac:spMkLst>
            <pc:docMk/>
            <pc:sldMk cId="1869275415" sldId="259"/>
            <ac:spMk id="42" creationId="{793D4871-7869-44B9-B99C-A7033CB98F02}"/>
          </ac:spMkLst>
        </pc:spChg>
        <pc:spChg chg="mod">
          <ac:chgData name="Yohann HAY" userId="8cf163a7-6fa0-4741-a1d9-4b3e74534262" providerId="ADAL" clId="{4BA215E6-1458-4FD9-B913-E93661AC342C}" dt="2021-12-10T15:29:32.269" v="625" actId="20577"/>
          <ac:spMkLst>
            <pc:docMk/>
            <pc:sldMk cId="1869275415" sldId="259"/>
            <ac:spMk id="47" creationId="{823A5530-EFA1-49C7-9979-E1E0CA73A9EA}"/>
          </ac:spMkLst>
        </pc:spChg>
        <pc:spChg chg="del">
          <ac:chgData name="Yohann HAY" userId="8cf163a7-6fa0-4741-a1d9-4b3e74534262" providerId="ADAL" clId="{4BA215E6-1458-4FD9-B913-E93661AC342C}" dt="2021-12-10T15:29:38.495" v="626" actId="478"/>
          <ac:spMkLst>
            <pc:docMk/>
            <pc:sldMk cId="1869275415" sldId="259"/>
            <ac:spMk id="54" creationId="{BE97CFE8-F4E8-412E-9B8B-65099161BAA1}"/>
          </ac:spMkLst>
        </pc:spChg>
        <pc:spChg chg="del">
          <ac:chgData name="Yohann HAY" userId="8cf163a7-6fa0-4741-a1d9-4b3e74534262" providerId="ADAL" clId="{4BA215E6-1458-4FD9-B913-E93661AC342C}" dt="2021-12-10T15:29:42.646" v="627" actId="478"/>
          <ac:spMkLst>
            <pc:docMk/>
            <pc:sldMk cId="1869275415" sldId="259"/>
            <ac:spMk id="56" creationId="{AB509BCA-200C-49DD-86B8-BDCDB666763B}"/>
          </ac:spMkLst>
        </pc:spChg>
      </pc:sldChg>
      <pc:sldChg chg="modSp">
        <pc:chgData name="Yohann HAY" userId="8cf163a7-6fa0-4741-a1d9-4b3e74534262" providerId="ADAL" clId="{4BA215E6-1458-4FD9-B913-E93661AC342C}" dt="2021-12-10T15:32:59.888" v="645"/>
        <pc:sldMkLst>
          <pc:docMk/>
          <pc:sldMk cId="977363137" sldId="263"/>
        </pc:sldMkLst>
        <pc:spChg chg="mod">
          <ac:chgData name="Yohann HAY" userId="8cf163a7-6fa0-4741-a1d9-4b3e74534262" providerId="ADAL" clId="{4BA215E6-1458-4FD9-B913-E93661AC342C}" dt="2021-12-10T15:32:59.888" v="645"/>
          <ac:spMkLst>
            <pc:docMk/>
            <pc:sldMk cId="977363137" sldId="263"/>
            <ac:spMk id="3" creationId="{0BB9BAFC-5916-42EA-A4A4-40B26CC477A9}"/>
          </ac:spMkLst>
        </pc:spChg>
      </pc:sldChg>
      <pc:sldChg chg="addSp delSp modSp delAnim modAnim modNotesTx">
        <pc:chgData name="Yohann HAY" userId="8cf163a7-6fa0-4741-a1d9-4b3e74534262" providerId="ADAL" clId="{4BA215E6-1458-4FD9-B913-E93661AC342C}" dt="2021-12-10T22:40:37.752" v="8447" actId="20577"/>
        <pc:sldMkLst>
          <pc:docMk/>
          <pc:sldMk cId="439827656" sldId="264"/>
        </pc:sldMkLst>
        <pc:spChg chg="del">
          <ac:chgData name="Yohann HAY" userId="8cf163a7-6fa0-4741-a1d9-4b3e74534262" providerId="ADAL" clId="{4BA215E6-1458-4FD9-B913-E93661AC342C}" dt="2021-12-10T22:29:05.863" v="8394" actId="478"/>
          <ac:spMkLst>
            <pc:docMk/>
            <pc:sldMk cId="439827656" sldId="264"/>
            <ac:spMk id="7" creationId="{30057429-BC6F-4841-B5B6-40187AFF7D6F}"/>
          </ac:spMkLst>
        </pc:spChg>
        <pc:spChg chg="mod">
          <ac:chgData name="Yohann HAY" userId="8cf163a7-6fa0-4741-a1d9-4b3e74534262" providerId="ADAL" clId="{4BA215E6-1458-4FD9-B913-E93661AC342C}" dt="2021-12-10T15:32:48.295" v="644"/>
          <ac:spMkLst>
            <pc:docMk/>
            <pc:sldMk cId="439827656" sldId="264"/>
            <ac:spMk id="9" creationId="{15ADB5C2-7F69-4949-81D8-E4A7A6E487AF}"/>
          </ac:spMkLst>
        </pc:spChg>
        <pc:spChg chg="add mod">
          <ac:chgData name="Yohann HAY" userId="8cf163a7-6fa0-4741-a1d9-4b3e74534262" providerId="ADAL" clId="{4BA215E6-1458-4FD9-B913-E93661AC342C}" dt="2021-12-10T22:29:24.596" v="8396" actId="1076"/>
          <ac:spMkLst>
            <pc:docMk/>
            <pc:sldMk cId="439827656" sldId="264"/>
            <ac:spMk id="10" creationId="{A5250BF4-DED9-4989-80F7-0C5DE2DF6040}"/>
          </ac:spMkLst>
        </pc:spChg>
        <pc:spChg chg="add mod">
          <ac:chgData name="Yohann HAY" userId="8cf163a7-6fa0-4741-a1d9-4b3e74534262" providerId="ADAL" clId="{4BA215E6-1458-4FD9-B913-E93661AC342C}" dt="2021-12-10T22:07:47.222" v="8388" actId="164"/>
          <ac:spMkLst>
            <pc:docMk/>
            <pc:sldMk cId="439827656" sldId="264"/>
            <ac:spMk id="11" creationId="{21116EA9-85B1-4E09-8C85-B168C5855288}"/>
          </ac:spMkLst>
        </pc:spChg>
        <pc:spChg chg="add mod">
          <ac:chgData name="Yohann HAY" userId="8cf163a7-6fa0-4741-a1d9-4b3e74534262" providerId="ADAL" clId="{4BA215E6-1458-4FD9-B913-E93661AC342C}" dt="2021-12-10T22:07:51.444" v="8389" actId="164"/>
          <ac:spMkLst>
            <pc:docMk/>
            <pc:sldMk cId="439827656" sldId="264"/>
            <ac:spMk id="12" creationId="{EF0FFFFF-9750-4FAD-85C3-9984A08219A7}"/>
          </ac:spMkLst>
        </pc:spChg>
        <pc:spChg chg="mod">
          <ac:chgData name="Yohann HAY" userId="8cf163a7-6fa0-4741-a1d9-4b3e74534262" providerId="ADAL" clId="{4BA215E6-1458-4FD9-B913-E93661AC342C}" dt="2021-12-10T22:29:22.356" v="8395" actId="1076"/>
          <ac:spMkLst>
            <pc:docMk/>
            <pc:sldMk cId="439827656" sldId="264"/>
            <ac:spMk id="13" creationId="{8E607D8A-C9C6-42C2-82ED-5AAAFF15B4B9}"/>
          </ac:spMkLst>
        </pc:spChg>
        <pc:spChg chg="del">
          <ac:chgData name="Yohann HAY" userId="8cf163a7-6fa0-4741-a1d9-4b3e74534262" providerId="ADAL" clId="{4BA215E6-1458-4FD9-B913-E93661AC342C}" dt="2021-12-10T19:37:55.254" v="5953" actId="478"/>
          <ac:spMkLst>
            <pc:docMk/>
            <pc:sldMk cId="439827656" sldId="264"/>
            <ac:spMk id="14" creationId="{EF2E85DF-9AC9-4980-A53F-D604A1EC3129}"/>
          </ac:spMkLst>
        </pc:spChg>
        <pc:spChg chg="del">
          <ac:chgData name="Yohann HAY" userId="8cf163a7-6fa0-4741-a1d9-4b3e74534262" providerId="ADAL" clId="{4BA215E6-1458-4FD9-B913-E93661AC342C}" dt="2021-12-10T19:37:53.360" v="5952" actId="478"/>
          <ac:spMkLst>
            <pc:docMk/>
            <pc:sldMk cId="439827656" sldId="264"/>
            <ac:spMk id="15" creationId="{519A4D70-8D41-4C5E-BC82-A9D8226DBF2A}"/>
          </ac:spMkLst>
        </pc:spChg>
        <pc:spChg chg="del">
          <ac:chgData name="Yohann HAY" userId="8cf163a7-6fa0-4741-a1d9-4b3e74534262" providerId="ADAL" clId="{4BA215E6-1458-4FD9-B913-E93661AC342C}" dt="2021-12-10T19:37:53.360" v="5952" actId="478"/>
          <ac:spMkLst>
            <pc:docMk/>
            <pc:sldMk cId="439827656" sldId="264"/>
            <ac:spMk id="16" creationId="{6D4B79F5-DCD2-4484-99BF-AE8E0D43C832}"/>
          </ac:spMkLst>
        </pc:spChg>
        <pc:grpChg chg="add mod">
          <ac:chgData name="Yohann HAY" userId="8cf163a7-6fa0-4741-a1d9-4b3e74534262" providerId="ADAL" clId="{4BA215E6-1458-4FD9-B913-E93661AC342C}" dt="2021-12-10T22:29:29.175" v="8397" actId="1076"/>
          <ac:grpSpMkLst>
            <pc:docMk/>
            <pc:sldMk cId="439827656" sldId="264"/>
            <ac:grpSpMk id="8" creationId="{20D43E9D-D46C-48BB-8752-F13EC7D7EC49}"/>
          </ac:grpSpMkLst>
        </pc:grpChg>
        <pc:grpChg chg="add mod">
          <ac:chgData name="Yohann HAY" userId="8cf163a7-6fa0-4741-a1d9-4b3e74534262" providerId="ADAL" clId="{4BA215E6-1458-4FD9-B913-E93661AC342C}" dt="2021-12-10T22:29:33.516" v="8398" actId="1076"/>
          <ac:grpSpMkLst>
            <pc:docMk/>
            <pc:sldMk cId="439827656" sldId="264"/>
            <ac:grpSpMk id="14" creationId="{CC19DFC0-B108-4CE9-B2BA-B0358D9B3699}"/>
          </ac:grpSpMkLst>
        </pc:grpChg>
        <pc:picChg chg="add mod">
          <ac:chgData name="Yohann HAY" userId="8cf163a7-6fa0-4741-a1d9-4b3e74534262" providerId="ADAL" clId="{4BA215E6-1458-4FD9-B913-E93661AC342C}" dt="2021-12-10T22:07:51.444" v="8389" actId="164"/>
          <ac:picMkLst>
            <pc:docMk/>
            <pc:sldMk cId="439827656" sldId="264"/>
            <ac:picMk id="3" creationId="{1F5C7A8D-A2AE-4EF5-9BD0-6C6D129F31AE}"/>
          </ac:picMkLst>
        </pc:picChg>
        <pc:picChg chg="del">
          <ac:chgData name="Yohann HAY" userId="8cf163a7-6fa0-4741-a1d9-4b3e74534262" providerId="ADAL" clId="{4BA215E6-1458-4FD9-B913-E93661AC342C}" dt="2021-12-10T19:37:47.742" v="5951" actId="478"/>
          <ac:picMkLst>
            <pc:docMk/>
            <pc:sldMk cId="439827656" sldId="264"/>
            <ac:picMk id="4" creationId="{84C82CB8-A211-4C64-9516-64E8083D8AA6}"/>
          </ac:picMkLst>
        </pc:picChg>
        <pc:picChg chg="add mod">
          <ac:chgData name="Yohann HAY" userId="8cf163a7-6fa0-4741-a1d9-4b3e74534262" providerId="ADAL" clId="{4BA215E6-1458-4FD9-B913-E93661AC342C}" dt="2021-12-10T22:07:47.222" v="8388" actId="164"/>
          <ac:picMkLst>
            <pc:docMk/>
            <pc:sldMk cId="439827656" sldId="264"/>
            <ac:picMk id="5" creationId="{69561E42-FDC0-481C-BB70-D008358A1047}"/>
          </ac:picMkLst>
        </pc:picChg>
      </pc:sldChg>
      <pc:sldChg chg="addSp delSp modSp delAnim modAnim modNotesTx">
        <pc:chgData name="Yohann HAY" userId="8cf163a7-6fa0-4741-a1d9-4b3e74534262" providerId="ADAL" clId="{4BA215E6-1458-4FD9-B913-E93661AC342C}" dt="2021-12-10T22:07:16.777" v="8387"/>
        <pc:sldMkLst>
          <pc:docMk/>
          <pc:sldMk cId="73945165" sldId="266"/>
        </pc:sldMkLst>
        <pc:spChg chg="mod">
          <ac:chgData name="Yohann HAY" userId="8cf163a7-6fa0-4741-a1d9-4b3e74534262" providerId="ADAL" clId="{4BA215E6-1458-4FD9-B913-E93661AC342C}" dt="2021-12-10T15:32:12.314" v="639"/>
          <ac:spMkLst>
            <pc:docMk/>
            <pc:sldMk cId="73945165" sldId="266"/>
            <ac:spMk id="2" creationId="{2251BC41-2D47-438D-B1C9-76320EA7DD37}"/>
          </ac:spMkLst>
        </pc:spChg>
        <pc:spChg chg="mod">
          <ac:chgData name="Yohann HAY" userId="8cf163a7-6fa0-4741-a1d9-4b3e74534262" providerId="ADAL" clId="{4BA215E6-1458-4FD9-B913-E93661AC342C}" dt="2021-12-10T18:55:51.348" v="4095" actId="207"/>
          <ac:spMkLst>
            <pc:docMk/>
            <pc:sldMk cId="73945165" sldId="266"/>
            <ac:spMk id="8" creationId="{11496CA2-174C-41CA-9D7C-8C8B08B2E052}"/>
          </ac:spMkLst>
        </pc:spChg>
        <pc:spChg chg="mod">
          <ac:chgData name="Yohann HAY" userId="8cf163a7-6fa0-4741-a1d9-4b3e74534262" providerId="ADAL" clId="{4BA215E6-1458-4FD9-B913-E93661AC342C}" dt="2021-12-10T22:06:46.362" v="8380" actId="164"/>
          <ac:spMkLst>
            <pc:docMk/>
            <pc:sldMk cId="73945165" sldId="266"/>
            <ac:spMk id="9" creationId="{55946B8F-13D7-49C9-9DC7-EC468BB3B61B}"/>
          </ac:spMkLst>
        </pc:spChg>
        <pc:spChg chg="del mod">
          <ac:chgData name="Yohann HAY" userId="8cf163a7-6fa0-4741-a1d9-4b3e74534262" providerId="ADAL" clId="{4BA215E6-1458-4FD9-B913-E93661AC342C}" dt="2021-12-10T18:43:06.043" v="3550" actId="478"/>
          <ac:spMkLst>
            <pc:docMk/>
            <pc:sldMk cId="73945165" sldId="266"/>
            <ac:spMk id="10" creationId="{A13F88D7-A54F-4792-B8B8-B27B4FB49041}"/>
          </ac:spMkLst>
        </pc:spChg>
        <pc:spChg chg="add mod">
          <ac:chgData name="Yohann HAY" userId="8cf163a7-6fa0-4741-a1d9-4b3e74534262" providerId="ADAL" clId="{4BA215E6-1458-4FD9-B913-E93661AC342C}" dt="2021-12-10T22:06:50.856" v="8381" actId="164"/>
          <ac:spMkLst>
            <pc:docMk/>
            <pc:sldMk cId="73945165" sldId="266"/>
            <ac:spMk id="13" creationId="{2989376E-FAE9-4F42-9087-05A341335F71}"/>
          </ac:spMkLst>
        </pc:spChg>
        <pc:spChg chg="add mod">
          <ac:chgData name="Yohann HAY" userId="8cf163a7-6fa0-4741-a1d9-4b3e74534262" providerId="ADAL" clId="{4BA215E6-1458-4FD9-B913-E93661AC342C}" dt="2021-12-10T22:06:55.109" v="8382" actId="164"/>
          <ac:spMkLst>
            <pc:docMk/>
            <pc:sldMk cId="73945165" sldId="266"/>
            <ac:spMk id="14" creationId="{0830D747-3385-481C-B166-A193A3C3689E}"/>
          </ac:spMkLst>
        </pc:spChg>
        <pc:spChg chg="add mod">
          <ac:chgData name="Yohann HAY" userId="8cf163a7-6fa0-4741-a1d9-4b3e74534262" providerId="ADAL" clId="{4BA215E6-1458-4FD9-B913-E93661AC342C}" dt="2021-12-10T22:07:00.145" v="8383" actId="164"/>
          <ac:spMkLst>
            <pc:docMk/>
            <pc:sldMk cId="73945165" sldId="266"/>
            <ac:spMk id="15" creationId="{B1628DA8-82EB-4F02-81A8-A60BB96B2038}"/>
          </ac:spMkLst>
        </pc:spChg>
        <pc:grpChg chg="add mod">
          <ac:chgData name="Yohann HAY" userId="8cf163a7-6fa0-4741-a1d9-4b3e74534262" providerId="ADAL" clId="{4BA215E6-1458-4FD9-B913-E93661AC342C}" dt="2021-12-10T22:06:46.362" v="8380" actId="164"/>
          <ac:grpSpMkLst>
            <pc:docMk/>
            <pc:sldMk cId="73945165" sldId="266"/>
            <ac:grpSpMk id="3" creationId="{27BB917A-10D0-4513-A3F2-E0F07A28ADB6}"/>
          </ac:grpSpMkLst>
        </pc:grpChg>
        <pc:grpChg chg="add mod">
          <ac:chgData name="Yohann HAY" userId="8cf163a7-6fa0-4741-a1d9-4b3e74534262" providerId="ADAL" clId="{4BA215E6-1458-4FD9-B913-E93661AC342C}" dt="2021-12-10T22:06:50.856" v="8381" actId="164"/>
          <ac:grpSpMkLst>
            <pc:docMk/>
            <pc:sldMk cId="73945165" sldId="266"/>
            <ac:grpSpMk id="5" creationId="{001BFE3B-22CE-4080-A2CE-68DDE3597025}"/>
          </ac:grpSpMkLst>
        </pc:grpChg>
        <pc:grpChg chg="add mod">
          <ac:chgData name="Yohann HAY" userId="8cf163a7-6fa0-4741-a1d9-4b3e74534262" providerId="ADAL" clId="{4BA215E6-1458-4FD9-B913-E93661AC342C}" dt="2021-12-10T22:06:55.109" v="8382" actId="164"/>
          <ac:grpSpMkLst>
            <pc:docMk/>
            <pc:sldMk cId="73945165" sldId="266"/>
            <ac:grpSpMk id="6" creationId="{C43D17BB-5B95-4260-9944-40FCCDFE47CC}"/>
          </ac:grpSpMkLst>
        </pc:grpChg>
        <pc:grpChg chg="add mod">
          <ac:chgData name="Yohann HAY" userId="8cf163a7-6fa0-4741-a1d9-4b3e74534262" providerId="ADAL" clId="{4BA215E6-1458-4FD9-B913-E93661AC342C}" dt="2021-12-10T22:07:00.145" v="8383" actId="164"/>
          <ac:grpSpMkLst>
            <pc:docMk/>
            <pc:sldMk cId="73945165" sldId="266"/>
            <ac:grpSpMk id="10" creationId="{0F7C75AC-1C86-4479-BEBA-05CD7B6349BF}"/>
          </ac:grpSpMkLst>
        </pc:grpChg>
        <pc:grpChg chg="del">
          <ac:chgData name="Yohann HAY" userId="8cf163a7-6fa0-4741-a1d9-4b3e74534262" providerId="ADAL" clId="{4BA215E6-1458-4FD9-B913-E93661AC342C}" dt="2021-12-10T15:32:26.255" v="641" actId="478"/>
          <ac:grpSpMkLst>
            <pc:docMk/>
            <pc:sldMk cId="73945165" sldId="266"/>
            <ac:grpSpMk id="12" creationId="{DF522B3F-0827-4BC8-B29F-FBAD0AEDF3F1}"/>
          </ac:grpSpMkLst>
        </pc:grpChg>
        <pc:picChg chg="add mod">
          <ac:chgData name="Yohann HAY" userId="8cf163a7-6fa0-4741-a1d9-4b3e74534262" providerId="ADAL" clId="{4BA215E6-1458-4FD9-B913-E93661AC342C}" dt="2021-12-10T22:07:00.145" v="8383" actId="164"/>
          <ac:picMkLst>
            <pc:docMk/>
            <pc:sldMk cId="73945165" sldId="266"/>
            <ac:picMk id="4" creationId="{8D0D04BA-AE96-40D6-9FB0-2A0666C648E8}"/>
          </ac:picMkLst>
        </pc:picChg>
        <pc:picChg chg="del">
          <ac:chgData name="Yohann HAY" userId="8cf163a7-6fa0-4741-a1d9-4b3e74534262" providerId="ADAL" clId="{4BA215E6-1458-4FD9-B913-E93661AC342C}" dt="2021-12-10T15:32:20.679" v="640" actId="478"/>
          <ac:picMkLst>
            <pc:docMk/>
            <pc:sldMk cId="73945165" sldId="266"/>
            <ac:picMk id="5" creationId="{52C08B2B-0515-4E0C-9B1A-D1DDF0832D0B}"/>
          </ac:picMkLst>
        </pc:picChg>
        <pc:picChg chg="add mod">
          <ac:chgData name="Yohann HAY" userId="8cf163a7-6fa0-4741-a1d9-4b3e74534262" providerId="ADAL" clId="{4BA215E6-1458-4FD9-B913-E93661AC342C}" dt="2021-12-10T22:06:46.362" v="8380" actId="164"/>
          <ac:picMkLst>
            <pc:docMk/>
            <pc:sldMk cId="73945165" sldId="266"/>
            <ac:picMk id="17" creationId="{1C8EF74E-A216-400D-B6B1-8EC38AF62BA8}"/>
          </ac:picMkLst>
        </pc:picChg>
        <pc:picChg chg="add mod">
          <ac:chgData name="Yohann HAY" userId="8cf163a7-6fa0-4741-a1d9-4b3e74534262" providerId="ADAL" clId="{4BA215E6-1458-4FD9-B913-E93661AC342C}" dt="2021-12-10T22:06:50.856" v="8381" actId="164"/>
          <ac:picMkLst>
            <pc:docMk/>
            <pc:sldMk cId="73945165" sldId="266"/>
            <ac:picMk id="19" creationId="{7E5FF838-2585-4183-BC54-F0A4118FDC63}"/>
          </ac:picMkLst>
        </pc:picChg>
        <pc:picChg chg="add mod">
          <ac:chgData name="Yohann HAY" userId="8cf163a7-6fa0-4741-a1d9-4b3e74534262" providerId="ADAL" clId="{4BA215E6-1458-4FD9-B913-E93661AC342C}" dt="2021-12-10T22:06:55.109" v="8382" actId="164"/>
          <ac:picMkLst>
            <pc:docMk/>
            <pc:sldMk cId="73945165" sldId="266"/>
            <ac:picMk id="21" creationId="{772B7924-F17D-4C99-8158-374202A2B0C3}"/>
          </ac:picMkLst>
        </pc:picChg>
      </pc:sldChg>
      <pc:sldChg chg="modSp">
        <pc:chgData name="Yohann HAY" userId="8cf163a7-6fa0-4741-a1d9-4b3e74534262" providerId="ADAL" clId="{4BA215E6-1458-4FD9-B913-E93661AC342C}" dt="2021-12-10T15:32:40.824" v="643"/>
        <pc:sldMkLst>
          <pc:docMk/>
          <pc:sldMk cId="1550840189" sldId="267"/>
        </pc:sldMkLst>
        <pc:spChg chg="mod">
          <ac:chgData name="Yohann HAY" userId="8cf163a7-6fa0-4741-a1d9-4b3e74534262" providerId="ADAL" clId="{4BA215E6-1458-4FD9-B913-E93661AC342C}" dt="2021-12-10T15:32:40.824" v="643"/>
          <ac:spMkLst>
            <pc:docMk/>
            <pc:sldMk cId="1550840189" sldId="267"/>
            <ac:spMk id="7" creationId="{ED5890A0-CA11-4AD3-8C05-DAE649F4DF13}"/>
          </ac:spMkLst>
        </pc:spChg>
      </pc:sldChg>
      <pc:sldChg chg="addSp delSp modSp delAnim modAnim modNotesTx">
        <pc:chgData name="Yohann HAY" userId="8cf163a7-6fa0-4741-a1d9-4b3e74534262" providerId="ADAL" clId="{4BA215E6-1458-4FD9-B913-E93661AC342C}" dt="2021-12-10T21:51:47.064" v="8345" actId="1076"/>
        <pc:sldMkLst>
          <pc:docMk/>
          <pc:sldMk cId="2878520196" sldId="270"/>
        </pc:sldMkLst>
        <pc:spChg chg="mod">
          <ac:chgData name="Yohann HAY" userId="8cf163a7-6fa0-4741-a1d9-4b3e74534262" providerId="ADAL" clId="{4BA215E6-1458-4FD9-B913-E93661AC342C}" dt="2021-12-10T15:33:06.616" v="646"/>
          <ac:spMkLst>
            <pc:docMk/>
            <pc:sldMk cId="2878520196" sldId="270"/>
            <ac:spMk id="2" creationId="{55196F46-DC36-428D-B427-12441AD1A697}"/>
          </ac:spMkLst>
        </pc:spChg>
        <pc:spChg chg="add mod">
          <ac:chgData name="Yohann HAY" userId="8cf163a7-6fa0-4741-a1d9-4b3e74534262" providerId="ADAL" clId="{4BA215E6-1458-4FD9-B913-E93661AC342C}" dt="2021-12-10T21:51:47.064" v="8345" actId="1076"/>
          <ac:spMkLst>
            <pc:docMk/>
            <pc:sldMk cId="2878520196" sldId="270"/>
            <ac:spMk id="6" creationId="{20157EC6-2417-49CA-869D-44107F0B487E}"/>
          </ac:spMkLst>
        </pc:spChg>
        <pc:spChg chg="mod">
          <ac:chgData name="Yohann HAY" userId="8cf163a7-6fa0-4741-a1d9-4b3e74534262" providerId="ADAL" clId="{4BA215E6-1458-4FD9-B913-E93661AC342C}" dt="2021-12-10T21:35:08.909" v="7765" actId="20577"/>
          <ac:spMkLst>
            <pc:docMk/>
            <pc:sldMk cId="2878520196" sldId="270"/>
            <ac:spMk id="8" creationId="{3EA8618A-0017-46F6-B98B-AA7DA0F6EB36}"/>
          </ac:spMkLst>
        </pc:spChg>
        <pc:spChg chg="mod">
          <ac:chgData name="Yohann HAY" userId="8cf163a7-6fa0-4741-a1d9-4b3e74534262" providerId="ADAL" clId="{4BA215E6-1458-4FD9-B913-E93661AC342C}" dt="2021-12-10T21:51:47.064" v="8345" actId="1076"/>
          <ac:spMkLst>
            <pc:docMk/>
            <pc:sldMk cId="2878520196" sldId="270"/>
            <ac:spMk id="9" creationId="{0C0604AA-9B73-417B-B7CA-82F6DFA205DF}"/>
          </ac:spMkLst>
        </pc:spChg>
        <pc:spChg chg="del">
          <ac:chgData name="Yohann HAY" userId="8cf163a7-6fa0-4741-a1d9-4b3e74534262" providerId="ADAL" clId="{4BA215E6-1458-4FD9-B913-E93661AC342C}" dt="2021-12-10T15:33:21.040" v="649" actId="478"/>
          <ac:spMkLst>
            <pc:docMk/>
            <pc:sldMk cId="2878520196" sldId="270"/>
            <ac:spMk id="10" creationId="{7DE59CA5-15EF-4D41-89DD-7B1773F807D0}"/>
          </ac:spMkLst>
        </pc:spChg>
        <pc:spChg chg="add mod">
          <ac:chgData name="Yohann HAY" userId="8cf163a7-6fa0-4741-a1d9-4b3e74534262" providerId="ADAL" clId="{4BA215E6-1458-4FD9-B913-E93661AC342C}" dt="2021-12-10T21:51:35.005" v="8342" actId="20577"/>
          <ac:spMkLst>
            <pc:docMk/>
            <pc:sldMk cId="2878520196" sldId="270"/>
            <ac:spMk id="10" creationId="{B3EA724E-6E33-47B0-9D0A-FD836505B36C}"/>
          </ac:spMkLst>
        </pc:spChg>
        <pc:spChg chg="del">
          <ac:chgData name="Yohann HAY" userId="8cf163a7-6fa0-4741-a1d9-4b3e74534262" providerId="ADAL" clId="{4BA215E6-1458-4FD9-B913-E93661AC342C}" dt="2021-12-10T15:33:21.040" v="649" actId="478"/>
          <ac:spMkLst>
            <pc:docMk/>
            <pc:sldMk cId="2878520196" sldId="270"/>
            <ac:spMk id="11" creationId="{1BC7C073-1FEA-4840-AB22-CC3AECFEB8D3}"/>
          </ac:spMkLst>
        </pc:spChg>
        <pc:spChg chg="add mod">
          <ac:chgData name="Yohann HAY" userId="8cf163a7-6fa0-4741-a1d9-4b3e74534262" providerId="ADAL" clId="{4BA215E6-1458-4FD9-B913-E93661AC342C}" dt="2021-12-10T21:51:44.935" v="8344" actId="571"/>
          <ac:spMkLst>
            <pc:docMk/>
            <pc:sldMk cId="2878520196" sldId="270"/>
            <ac:spMk id="11" creationId="{33DEB303-AEEF-4572-BE79-CD7A448675C9}"/>
          </ac:spMkLst>
        </pc:spChg>
        <pc:spChg chg="add mod">
          <ac:chgData name="Yohann HAY" userId="8cf163a7-6fa0-4741-a1d9-4b3e74534262" providerId="ADAL" clId="{4BA215E6-1458-4FD9-B913-E93661AC342C}" dt="2021-12-10T21:51:44.935" v="8344" actId="571"/>
          <ac:spMkLst>
            <pc:docMk/>
            <pc:sldMk cId="2878520196" sldId="270"/>
            <ac:spMk id="12" creationId="{28CBC6FD-0444-4090-861C-6B620EB147E9}"/>
          </ac:spMkLst>
        </pc:spChg>
        <pc:picChg chg="del">
          <ac:chgData name="Yohann HAY" userId="8cf163a7-6fa0-4741-a1d9-4b3e74534262" providerId="ADAL" clId="{4BA215E6-1458-4FD9-B913-E93661AC342C}" dt="2021-12-10T15:33:12.151" v="647" actId="478"/>
          <ac:picMkLst>
            <pc:docMk/>
            <pc:sldMk cId="2878520196" sldId="270"/>
            <ac:picMk id="4" creationId="{74DCA373-E7B0-4258-8D26-73C29A38B71A}"/>
          </ac:picMkLst>
        </pc:picChg>
        <pc:picChg chg="del">
          <ac:chgData name="Yohann HAY" userId="8cf163a7-6fa0-4741-a1d9-4b3e74534262" providerId="ADAL" clId="{4BA215E6-1458-4FD9-B913-E93661AC342C}" dt="2021-12-10T15:33:15.439" v="648" actId="478"/>
          <ac:picMkLst>
            <pc:docMk/>
            <pc:sldMk cId="2878520196" sldId="270"/>
            <ac:picMk id="13" creationId="{7AEBB47C-C9A5-43CD-A682-434EB9A21338}"/>
          </ac:picMkLst>
        </pc:picChg>
      </pc:sldChg>
      <pc:sldChg chg="modSp">
        <pc:chgData name="Yohann HAY" userId="8cf163a7-6fa0-4741-a1d9-4b3e74534262" providerId="ADAL" clId="{4BA215E6-1458-4FD9-B913-E93661AC342C}" dt="2021-12-10T15:32:06.125" v="638"/>
        <pc:sldMkLst>
          <pc:docMk/>
          <pc:sldMk cId="297563083" sldId="271"/>
        </pc:sldMkLst>
        <pc:spChg chg="mod">
          <ac:chgData name="Yohann HAY" userId="8cf163a7-6fa0-4741-a1d9-4b3e74534262" providerId="ADAL" clId="{4BA215E6-1458-4FD9-B913-E93661AC342C}" dt="2021-12-10T15:32:06.125" v="638"/>
          <ac:spMkLst>
            <pc:docMk/>
            <pc:sldMk cId="297563083" sldId="271"/>
            <ac:spMk id="21" creationId="{2DC5ADB8-8D8A-4880-A076-7834F8EA1442}"/>
          </ac:spMkLst>
        </pc:spChg>
      </pc:sldChg>
      <pc:sldChg chg="modSp">
        <pc:chgData name="Yohann HAY" userId="8cf163a7-6fa0-4741-a1d9-4b3e74534262" providerId="ADAL" clId="{4BA215E6-1458-4FD9-B913-E93661AC342C}" dt="2021-12-10T15:33:36.894" v="651"/>
        <pc:sldMkLst>
          <pc:docMk/>
          <pc:sldMk cId="1461483138" sldId="272"/>
        </pc:sldMkLst>
        <pc:spChg chg="mod">
          <ac:chgData name="Yohann HAY" userId="8cf163a7-6fa0-4741-a1d9-4b3e74534262" providerId="ADAL" clId="{4BA215E6-1458-4FD9-B913-E93661AC342C}" dt="2021-12-10T15:33:36.894" v="651"/>
          <ac:spMkLst>
            <pc:docMk/>
            <pc:sldMk cId="1461483138" sldId="272"/>
            <ac:spMk id="9" creationId="{A6756FE6-246E-4822-B8D3-F7F8740212B6}"/>
          </ac:spMkLst>
        </pc:spChg>
      </pc:sldChg>
      <pc:sldChg chg="modSp">
        <pc:chgData name="Yohann HAY" userId="8cf163a7-6fa0-4741-a1d9-4b3e74534262" providerId="ADAL" clId="{4BA215E6-1458-4FD9-B913-E93661AC342C}" dt="2021-12-10T15:31:37.267" v="632"/>
        <pc:sldMkLst>
          <pc:docMk/>
          <pc:sldMk cId="268429050" sldId="276"/>
        </pc:sldMkLst>
        <pc:spChg chg="mod">
          <ac:chgData name="Yohann HAY" userId="8cf163a7-6fa0-4741-a1d9-4b3e74534262" providerId="ADAL" clId="{4BA215E6-1458-4FD9-B913-E93661AC342C}" dt="2021-12-10T15:31:37.267" v="632"/>
          <ac:spMkLst>
            <pc:docMk/>
            <pc:sldMk cId="268429050" sldId="276"/>
            <ac:spMk id="15" creationId="{ECB5DEB0-2850-4527-A8EE-79BC9F98DE35}"/>
          </ac:spMkLst>
        </pc:spChg>
      </pc:sldChg>
      <pc:sldChg chg="addSp delSp modSp delAnim modAnim modNotesTx">
        <pc:chgData name="Yohann HAY" userId="8cf163a7-6fa0-4741-a1d9-4b3e74534262" providerId="ADAL" clId="{4BA215E6-1458-4FD9-B913-E93661AC342C}" dt="2021-12-10T22:09:02.909" v="8393"/>
        <pc:sldMkLst>
          <pc:docMk/>
          <pc:sldMk cId="2954819473" sldId="277"/>
        </pc:sldMkLst>
        <pc:spChg chg="del">
          <ac:chgData name="Yohann HAY" userId="8cf163a7-6fa0-4741-a1d9-4b3e74534262" providerId="ADAL" clId="{4BA215E6-1458-4FD9-B913-E93661AC342C}" dt="2021-12-10T15:36:05.863" v="667" actId="478"/>
          <ac:spMkLst>
            <pc:docMk/>
            <pc:sldMk cId="2954819473" sldId="277"/>
            <ac:spMk id="3" creationId="{2B8DA5C7-B939-4695-8FC7-9FF512B31A65}"/>
          </ac:spMkLst>
        </pc:spChg>
        <pc:spChg chg="mod">
          <ac:chgData name="Yohann HAY" userId="8cf163a7-6fa0-4741-a1d9-4b3e74534262" providerId="ADAL" clId="{4BA215E6-1458-4FD9-B913-E93661AC342C}" dt="2021-12-10T15:31:45.264" v="633"/>
          <ac:spMkLst>
            <pc:docMk/>
            <pc:sldMk cId="2954819473" sldId="277"/>
            <ac:spMk id="4" creationId="{B11BE269-B5C9-4DFF-BD3C-AC4D896D9EB7}"/>
          </ac:spMkLst>
        </pc:spChg>
        <pc:spChg chg="del">
          <ac:chgData name="Yohann HAY" userId="8cf163a7-6fa0-4741-a1d9-4b3e74534262" providerId="ADAL" clId="{4BA215E6-1458-4FD9-B913-E93661AC342C}" dt="2021-12-10T15:35:49.246" v="662" actId="478"/>
          <ac:spMkLst>
            <pc:docMk/>
            <pc:sldMk cId="2954819473" sldId="277"/>
            <ac:spMk id="6" creationId="{BAFD6C21-02F7-40E9-87C2-FCE5CCF1E533}"/>
          </ac:spMkLst>
        </pc:spChg>
        <pc:spChg chg="mod">
          <ac:chgData name="Yohann HAY" userId="8cf163a7-6fa0-4741-a1d9-4b3e74534262" providerId="ADAL" clId="{4BA215E6-1458-4FD9-B913-E93661AC342C}" dt="2021-12-10T15:42:07.706" v="785" actId="1076"/>
          <ac:spMkLst>
            <pc:docMk/>
            <pc:sldMk cId="2954819473" sldId="277"/>
            <ac:spMk id="7" creationId="{CE3956DF-CD1D-48FB-AF8B-77E4077F6D3D}"/>
          </ac:spMkLst>
        </pc:spChg>
        <pc:spChg chg="add del mod">
          <ac:chgData name="Yohann HAY" userId="8cf163a7-6fa0-4741-a1d9-4b3e74534262" providerId="ADAL" clId="{4BA215E6-1458-4FD9-B913-E93661AC342C}" dt="2021-12-10T15:38:38.166" v="674" actId="478"/>
          <ac:spMkLst>
            <pc:docMk/>
            <pc:sldMk cId="2954819473" sldId="277"/>
            <ac:spMk id="11" creationId="{5D71B8C1-4C33-4A86-B977-2541B64CCE14}"/>
          </ac:spMkLst>
        </pc:spChg>
        <pc:spChg chg="add mod">
          <ac:chgData name="Yohann HAY" userId="8cf163a7-6fa0-4741-a1d9-4b3e74534262" providerId="ADAL" clId="{4BA215E6-1458-4FD9-B913-E93661AC342C}" dt="2021-12-10T15:42:27.788" v="788" actId="1076"/>
          <ac:spMkLst>
            <pc:docMk/>
            <pc:sldMk cId="2954819473" sldId="277"/>
            <ac:spMk id="12" creationId="{35060634-7B22-46AA-B8C1-D9F481861AC3}"/>
          </ac:spMkLst>
        </pc:spChg>
        <pc:spChg chg="add mod">
          <ac:chgData name="Yohann HAY" userId="8cf163a7-6fa0-4741-a1d9-4b3e74534262" providerId="ADAL" clId="{4BA215E6-1458-4FD9-B913-E93661AC342C}" dt="2021-12-10T15:42:24.256" v="787" actId="1076"/>
          <ac:spMkLst>
            <pc:docMk/>
            <pc:sldMk cId="2954819473" sldId="277"/>
            <ac:spMk id="13" creationId="{660CF99A-9BD2-42E3-A9E8-FF3A6599E052}"/>
          </ac:spMkLst>
        </pc:spChg>
        <pc:spChg chg="add mod">
          <ac:chgData name="Yohann HAY" userId="8cf163a7-6fa0-4741-a1d9-4b3e74534262" providerId="ADAL" clId="{4BA215E6-1458-4FD9-B913-E93661AC342C}" dt="2021-12-10T15:42:44.184" v="791" actId="1076"/>
          <ac:spMkLst>
            <pc:docMk/>
            <pc:sldMk cId="2954819473" sldId="277"/>
            <ac:spMk id="14" creationId="{26A03FAB-DDF5-42D7-B799-32E99D53F020}"/>
          </ac:spMkLst>
        </pc:spChg>
        <pc:spChg chg="add mod">
          <ac:chgData name="Yohann HAY" userId="8cf163a7-6fa0-4741-a1d9-4b3e74534262" providerId="ADAL" clId="{4BA215E6-1458-4FD9-B913-E93661AC342C}" dt="2021-12-10T15:42:36.942" v="790" actId="1076"/>
          <ac:spMkLst>
            <pc:docMk/>
            <pc:sldMk cId="2954819473" sldId="277"/>
            <ac:spMk id="15" creationId="{63B47B07-D03C-4248-B017-25A2D2601680}"/>
          </ac:spMkLst>
        </pc:spChg>
        <pc:picChg chg="add mod">
          <ac:chgData name="Yohann HAY" userId="8cf163a7-6fa0-4741-a1d9-4b3e74534262" providerId="ADAL" clId="{4BA215E6-1458-4FD9-B913-E93661AC342C}" dt="2021-12-10T15:36:08.815" v="668" actId="1076"/>
          <ac:picMkLst>
            <pc:docMk/>
            <pc:sldMk cId="2954819473" sldId="277"/>
            <ac:picMk id="8" creationId="{35ACC177-0C32-49A1-9FF9-71CFE0FD5FE3}"/>
          </ac:picMkLst>
        </pc:picChg>
        <pc:picChg chg="del">
          <ac:chgData name="Yohann HAY" userId="8cf163a7-6fa0-4741-a1d9-4b3e74534262" providerId="ADAL" clId="{4BA215E6-1458-4FD9-B913-E93661AC342C}" dt="2021-12-10T15:36:00.270" v="665" actId="478"/>
          <ac:picMkLst>
            <pc:docMk/>
            <pc:sldMk cId="2954819473" sldId="277"/>
            <ac:picMk id="9" creationId="{947642B3-9A81-4384-940E-78F4989A63B0}"/>
          </ac:picMkLst>
        </pc:picChg>
      </pc:sldChg>
      <pc:sldChg chg="addSp delSp modSp add delAnim modAnim modNotesTx">
        <pc:chgData name="Yohann HAY" userId="8cf163a7-6fa0-4741-a1d9-4b3e74534262" providerId="ADAL" clId="{4BA215E6-1458-4FD9-B913-E93661AC342C}" dt="2021-12-17T15:12:39.545" v="8554" actId="5793"/>
        <pc:sldMkLst>
          <pc:docMk/>
          <pc:sldMk cId="879654725" sldId="278"/>
        </pc:sldMkLst>
        <pc:spChg chg="del">
          <ac:chgData name="Yohann HAY" userId="8cf163a7-6fa0-4741-a1d9-4b3e74534262" providerId="ADAL" clId="{4BA215E6-1458-4FD9-B913-E93661AC342C}" dt="2021-12-10T15:49:56.649" v="1132" actId="478"/>
          <ac:spMkLst>
            <pc:docMk/>
            <pc:sldMk cId="879654725" sldId="278"/>
            <ac:spMk id="7" creationId="{CE3956DF-CD1D-48FB-AF8B-77E4077F6D3D}"/>
          </ac:spMkLst>
        </pc:spChg>
        <pc:spChg chg="add mod">
          <ac:chgData name="Yohann HAY" userId="8cf163a7-6fa0-4741-a1d9-4b3e74534262" providerId="ADAL" clId="{4BA215E6-1458-4FD9-B913-E93661AC342C}" dt="2021-12-10T15:49:46.966" v="1130" actId="20577"/>
          <ac:spMkLst>
            <pc:docMk/>
            <pc:sldMk cId="879654725" sldId="278"/>
            <ac:spMk id="10" creationId="{59602115-1ACC-47A7-8F8A-3CB24FA942DC}"/>
          </ac:spMkLst>
        </pc:spChg>
        <pc:spChg chg="del">
          <ac:chgData name="Yohann HAY" userId="8cf163a7-6fa0-4741-a1d9-4b3e74534262" providerId="ADAL" clId="{4BA215E6-1458-4FD9-B913-E93661AC342C}" dt="2021-12-10T15:49:56.649" v="1132" actId="478"/>
          <ac:spMkLst>
            <pc:docMk/>
            <pc:sldMk cId="879654725" sldId="278"/>
            <ac:spMk id="12" creationId="{35060634-7B22-46AA-B8C1-D9F481861AC3}"/>
          </ac:spMkLst>
        </pc:spChg>
        <pc:spChg chg="del">
          <ac:chgData name="Yohann HAY" userId="8cf163a7-6fa0-4741-a1d9-4b3e74534262" providerId="ADAL" clId="{4BA215E6-1458-4FD9-B913-E93661AC342C}" dt="2021-12-10T15:49:52.654" v="1131" actId="478"/>
          <ac:spMkLst>
            <pc:docMk/>
            <pc:sldMk cId="879654725" sldId="278"/>
            <ac:spMk id="13" creationId="{660CF99A-9BD2-42E3-A9E8-FF3A6599E052}"/>
          </ac:spMkLst>
        </pc:spChg>
        <pc:spChg chg="del">
          <ac:chgData name="Yohann HAY" userId="8cf163a7-6fa0-4741-a1d9-4b3e74534262" providerId="ADAL" clId="{4BA215E6-1458-4FD9-B913-E93661AC342C}" dt="2021-12-10T15:49:56.649" v="1132" actId="478"/>
          <ac:spMkLst>
            <pc:docMk/>
            <pc:sldMk cId="879654725" sldId="278"/>
            <ac:spMk id="14" creationId="{26A03FAB-DDF5-42D7-B799-32E99D53F020}"/>
          </ac:spMkLst>
        </pc:spChg>
        <pc:spChg chg="del">
          <ac:chgData name="Yohann HAY" userId="8cf163a7-6fa0-4741-a1d9-4b3e74534262" providerId="ADAL" clId="{4BA215E6-1458-4FD9-B913-E93661AC342C}" dt="2021-12-10T16:09:10.501" v="1135" actId="478"/>
          <ac:spMkLst>
            <pc:docMk/>
            <pc:sldMk cId="879654725" sldId="278"/>
            <ac:spMk id="15" creationId="{63B47B07-D03C-4248-B017-25A2D2601680}"/>
          </ac:spMkLst>
        </pc:spChg>
        <pc:spChg chg="add mod">
          <ac:chgData name="Yohann HAY" userId="8cf163a7-6fa0-4741-a1d9-4b3e74534262" providerId="ADAL" clId="{4BA215E6-1458-4FD9-B913-E93661AC342C}" dt="2021-12-10T22:06:21.345" v="8378" actId="164"/>
          <ac:spMkLst>
            <pc:docMk/>
            <pc:sldMk cId="879654725" sldId="278"/>
            <ac:spMk id="16" creationId="{183B3C1A-C107-47BB-8464-A71BFCF92961}"/>
          </ac:spMkLst>
        </pc:spChg>
        <pc:grpChg chg="add mod">
          <ac:chgData name="Yohann HAY" userId="8cf163a7-6fa0-4741-a1d9-4b3e74534262" providerId="ADAL" clId="{4BA215E6-1458-4FD9-B913-E93661AC342C}" dt="2021-12-10T22:06:21.345" v="8378" actId="164"/>
          <ac:grpSpMkLst>
            <pc:docMk/>
            <pc:sldMk cId="879654725" sldId="278"/>
            <ac:grpSpMk id="2" creationId="{A05CD612-2555-47AA-BA08-B3BEE2C807FA}"/>
          </ac:grpSpMkLst>
        </pc:grpChg>
        <pc:picChg chg="add mod">
          <ac:chgData name="Yohann HAY" userId="8cf163a7-6fa0-4741-a1d9-4b3e74534262" providerId="ADAL" clId="{4BA215E6-1458-4FD9-B913-E93661AC342C}" dt="2021-12-10T22:06:21.345" v="8378" actId="164"/>
          <ac:picMkLst>
            <pc:docMk/>
            <pc:sldMk cId="879654725" sldId="278"/>
            <ac:picMk id="3" creationId="{D21BC175-CA49-4528-B8DB-C37F8DCB7209}"/>
          </ac:picMkLst>
        </pc:picChg>
        <pc:picChg chg="del">
          <ac:chgData name="Yohann HAY" userId="8cf163a7-6fa0-4741-a1d9-4b3e74534262" providerId="ADAL" clId="{4BA215E6-1458-4FD9-B913-E93661AC342C}" dt="2021-12-10T15:49:22.269" v="1101" actId="478"/>
          <ac:picMkLst>
            <pc:docMk/>
            <pc:sldMk cId="879654725" sldId="278"/>
            <ac:picMk id="8" creationId="{35ACC177-0C32-49A1-9FF9-71CFE0FD5FE3}"/>
          </ac:picMkLst>
        </pc:picChg>
      </pc:sldChg>
      <pc:sldChg chg="addSp delSp modSp add modAnim modNotesTx">
        <pc:chgData name="Yohann HAY" userId="8cf163a7-6fa0-4741-a1d9-4b3e74534262" providerId="ADAL" clId="{4BA215E6-1458-4FD9-B913-E93661AC342C}" dt="2021-12-10T22:05:40.726" v="8375"/>
        <pc:sldMkLst>
          <pc:docMk/>
          <pc:sldMk cId="1120449977" sldId="279"/>
        </pc:sldMkLst>
        <pc:spChg chg="add mod">
          <ac:chgData name="Yohann HAY" userId="8cf163a7-6fa0-4741-a1d9-4b3e74534262" providerId="ADAL" clId="{4BA215E6-1458-4FD9-B913-E93661AC342C}" dt="2021-12-10T22:04:53.087" v="8365" actId="164"/>
          <ac:spMkLst>
            <pc:docMk/>
            <pc:sldMk cId="1120449977" sldId="279"/>
            <ac:spMk id="7" creationId="{662521C3-06FA-4581-B312-AB360DC365BE}"/>
          </ac:spMkLst>
        </pc:spChg>
        <pc:spChg chg="add mod">
          <ac:chgData name="Yohann HAY" userId="8cf163a7-6fa0-4741-a1d9-4b3e74534262" providerId="ADAL" clId="{4BA215E6-1458-4FD9-B913-E93661AC342C}" dt="2021-12-10T22:05:01.306" v="8366" actId="164"/>
          <ac:spMkLst>
            <pc:docMk/>
            <pc:sldMk cId="1120449977" sldId="279"/>
            <ac:spMk id="8" creationId="{4BF95C24-6FE5-4D2F-8842-53FEB19192AC}"/>
          </ac:spMkLst>
        </pc:spChg>
        <pc:spChg chg="add mod">
          <ac:chgData name="Yohann HAY" userId="8cf163a7-6fa0-4741-a1d9-4b3e74534262" providerId="ADAL" clId="{4BA215E6-1458-4FD9-B913-E93661AC342C}" dt="2021-12-10T22:05:08.802" v="8367" actId="164"/>
          <ac:spMkLst>
            <pc:docMk/>
            <pc:sldMk cId="1120449977" sldId="279"/>
            <ac:spMk id="9" creationId="{381D8216-643D-4E51-862F-01033E305C5B}"/>
          </ac:spMkLst>
        </pc:spChg>
        <pc:spChg chg="mod">
          <ac:chgData name="Yohann HAY" userId="8cf163a7-6fa0-4741-a1d9-4b3e74534262" providerId="ADAL" clId="{4BA215E6-1458-4FD9-B913-E93661AC342C}" dt="2021-12-10T22:05:25.683" v="8372" actId="1076"/>
          <ac:spMkLst>
            <pc:docMk/>
            <pc:sldMk cId="1120449977" sldId="279"/>
            <ac:spMk id="10" creationId="{59602115-1ACC-47A7-8F8A-3CB24FA942DC}"/>
          </ac:spMkLst>
        </pc:spChg>
        <pc:spChg chg="mod">
          <ac:chgData name="Yohann HAY" userId="8cf163a7-6fa0-4741-a1d9-4b3e74534262" providerId="ADAL" clId="{4BA215E6-1458-4FD9-B913-E93661AC342C}" dt="2021-12-10T22:04:48.816" v="8364" actId="164"/>
          <ac:spMkLst>
            <pc:docMk/>
            <pc:sldMk cId="1120449977" sldId="279"/>
            <ac:spMk id="16" creationId="{183B3C1A-C107-47BB-8464-A71BFCF92961}"/>
          </ac:spMkLst>
        </pc:spChg>
        <pc:grpChg chg="add mod">
          <ac:chgData name="Yohann HAY" userId="8cf163a7-6fa0-4741-a1d9-4b3e74534262" providerId="ADAL" clId="{4BA215E6-1458-4FD9-B913-E93661AC342C}" dt="2021-12-10T22:04:48.816" v="8364" actId="164"/>
          <ac:grpSpMkLst>
            <pc:docMk/>
            <pc:sldMk cId="1120449977" sldId="279"/>
            <ac:grpSpMk id="2" creationId="{6C90A968-1181-4A10-82E6-1CA9FB942B4D}"/>
          </ac:grpSpMkLst>
        </pc:grpChg>
        <pc:grpChg chg="add mod">
          <ac:chgData name="Yohann HAY" userId="8cf163a7-6fa0-4741-a1d9-4b3e74534262" providerId="ADAL" clId="{4BA215E6-1458-4FD9-B913-E93661AC342C}" dt="2021-12-10T22:04:53.087" v="8365" actId="164"/>
          <ac:grpSpMkLst>
            <pc:docMk/>
            <pc:sldMk cId="1120449977" sldId="279"/>
            <ac:grpSpMk id="3" creationId="{DF7DD02F-1AC5-4307-9FD9-2D4617594EC9}"/>
          </ac:grpSpMkLst>
        </pc:grpChg>
        <pc:grpChg chg="add mod">
          <ac:chgData name="Yohann HAY" userId="8cf163a7-6fa0-4741-a1d9-4b3e74534262" providerId="ADAL" clId="{4BA215E6-1458-4FD9-B913-E93661AC342C}" dt="2021-12-10T22:05:01.306" v="8366" actId="164"/>
          <ac:grpSpMkLst>
            <pc:docMk/>
            <pc:sldMk cId="1120449977" sldId="279"/>
            <ac:grpSpMk id="11" creationId="{FA425B74-54CE-4C9D-A095-A44C93A50B78}"/>
          </ac:grpSpMkLst>
        </pc:grpChg>
        <pc:grpChg chg="add mod">
          <ac:chgData name="Yohann HAY" userId="8cf163a7-6fa0-4741-a1d9-4b3e74534262" providerId="ADAL" clId="{4BA215E6-1458-4FD9-B913-E93661AC342C}" dt="2021-12-10T22:05:08.802" v="8367" actId="164"/>
          <ac:grpSpMkLst>
            <pc:docMk/>
            <pc:sldMk cId="1120449977" sldId="279"/>
            <ac:grpSpMk id="13" creationId="{081D6D5F-6CB2-4A2F-A692-93DDCB342935}"/>
          </ac:grpSpMkLst>
        </pc:grpChg>
        <pc:picChg chg="del">
          <ac:chgData name="Yohann HAY" userId="8cf163a7-6fa0-4741-a1d9-4b3e74534262" providerId="ADAL" clId="{4BA215E6-1458-4FD9-B913-E93661AC342C}" dt="2021-12-10T16:26:15.730" v="1842" actId="478"/>
          <ac:picMkLst>
            <pc:docMk/>
            <pc:sldMk cId="1120449977" sldId="279"/>
            <ac:picMk id="3" creationId="{D21BC175-CA49-4528-B8DB-C37F8DCB7209}"/>
          </ac:picMkLst>
        </pc:picChg>
        <pc:picChg chg="add mod">
          <ac:chgData name="Yohann HAY" userId="8cf163a7-6fa0-4741-a1d9-4b3e74534262" providerId="ADAL" clId="{4BA215E6-1458-4FD9-B913-E93661AC342C}" dt="2021-12-10T22:04:48.816" v="8364" actId="164"/>
          <ac:picMkLst>
            <pc:docMk/>
            <pc:sldMk cId="1120449977" sldId="279"/>
            <ac:picMk id="6" creationId="{48A68045-426A-42D2-94D9-F51CA930A6D4}"/>
          </ac:picMkLst>
        </pc:picChg>
        <pc:picChg chg="add mod">
          <ac:chgData name="Yohann HAY" userId="8cf163a7-6fa0-4741-a1d9-4b3e74534262" providerId="ADAL" clId="{4BA215E6-1458-4FD9-B913-E93661AC342C}" dt="2021-12-10T22:04:53.087" v="8365" actId="164"/>
          <ac:picMkLst>
            <pc:docMk/>
            <pc:sldMk cId="1120449977" sldId="279"/>
            <ac:picMk id="12" creationId="{3405C1E9-3E31-4BCE-A604-19ACFFB93AA2}"/>
          </ac:picMkLst>
        </pc:picChg>
        <pc:picChg chg="add mod">
          <ac:chgData name="Yohann HAY" userId="8cf163a7-6fa0-4741-a1d9-4b3e74534262" providerId="ADAL" clId="{4BA215E6-1458-4FD9-B913-E93661AC342C}" dt="2021-12-10T22:05:01.306" v="8366" actId="164"/>
          <ac:picMkLst>
            <pc:docMk/>
            <pc:sldMk cId="1120449977" sldId="279"/>
            <ac:picMk id="14" creationId="{6E9F394B-22CF-4DAB-9004-8694E79922A5}"/>
          </ac:picMkLst>
        </pc:picChg>
        <pc:picChg chg="add mod">
          <ac:chgData name="Yohann HAY" userId="8cf163a7-6fa0-4741-a1d9-4b3e74534262" providerId="ADAL" clId="{4BA215E6-1458-4FD9-B913-E93661AC342C}" dt="2021-12-10T22:05:08.802" v="8367" actId="164"/>
          <ac:picMkLst>
            <pc:docMk/>
            <pc:sldMk cId="1120449977" sldId="279"/>
            <ac:picMk id="17" creationId="{3672DF43-A722-4EAC-B1EA-3B6843BEAFC3}"/>
          </ac:picMkLst>
        </pc:picChg>
      </pc:sldChg>
    </pc:docChg>
  </pc:docChgLst>
  <pc:docChgLst>
    <pc:chgData name="Yohann HAY" userId="8cf163a7-6fa0-4741-a1d9-4b3e74534262" providerId="ADAL" clId="{6BA85DB5-0B33-462F-8596-62060BBF8DD7}"/>
  </pc:docChgLst>
  <pc:docChgLst>
    <pc:chgData name="Yohann HAY" userId="8cf163a7-6fa0-4741-a1d9-4b3e74534262" providerId="ADAL" clId="{2455AE69-B44B-441C-8A04-3FDB73DAEF9F}"/>
  </pc:docChgLst>
  <pc:docChgLst>
    <pc:chgData name="Yohann HAY" userId="8cf163a7-6fa0-4741-a1d9-4b3e74534262" providerId="ADAL" clId="{29E1A317-9C06-4968-9E34-DC515405A12A}"/>
  </pc:docChgLst>
  <pc:docChgLst>
    <pc:chgData name="Yohann HAY" userId="8cf163a7-6fa0-4741-a1d9-4b3e74534262" providerId="ADAL" clId="{C620E76B-78C0-48BC-9716-CB8BDABAD5A3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CC952-2845-453D-B9AE-F8FF58C134A7}" type="datetimeFigureOut">
              <a:rPr lang="fr-CA" smtClean="0"/>
              <a:t>2021-12-17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C7C39-3146-4A20-8045-C9BD9D46BFB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815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Bonjour à </a:t>
            </a:r>
            <a:r>
              <a:rPr lang="en-CA" dirty="0" err="1"/>
              <a:t>tous</a:t>
            </a:r>
            <a:r>
              <a:rPr lang="en-CA" dirty="0"/>
              <a:t>, Merci d’être present à </a:t>
            </a:r>
            <a:r>
              <a:rPr lang="en-CA" dirty="0" err="1"/>
              <a:t>ce</a:t>
            </a:r>
            <a:r>
              <a:rPr lang="en-CA" dirty="0"/>
              <a:t> Lunch &amp;Learn. </a:t>
            </a:r>
          </a:p>
          <a:p>
            <a:pPr marL="171450" indent="-171450">
              <a:buFontTx/>
              <a:buChar char="-"/>
            </a:pPr>
            <a:r>
              <a:rPr lang="en-CA" dirty="0"/>
              <a:t>Les Lunch &amp; Learn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occasion de </a:t>
            </a:r>
            <a:r>
              <a:rPr lang="en-CA" dirty="0" err="1"/>
              <a:t>discuter</a:t>
            </a:r>
            <a:r>
              <a:rPr lang="en-CA" dirty="0"/>
              <a:t> et de presenter des </a:t>
            </a:r>
            <a:r>
              <a:rPr lang="en-CA" dirty="0" err="1"/>
              <a:t>sujets</a:t>
            </a:r>
            <a:r>
              <a:rPr lang="en-CA" dirty="0"/>
              <a:t> techniques, </a:t>
            </a:r>
            <a:r>
              <a:rPr lang="en-CA" dirty="0" err="1"/>
              <a:t>partager</a:t>
            </a:r>
            <a:r>
              <a:rPr lang="en-CA" dirty="0"/>
              <a:t> sur </a:t>
            </a:r>
            <a:r>
              <a:rPr lang="en-CA" dirty="0" err="1"/>
              <a:t>ce</a:t>
            </a:r>
            <a:r>
              <a:rPr lang="en-CA" dirty="0"/>
              <a:t> </a:t>
            </a:r>
            <a:r>
              <a:rPr lang="en-CA" dirty="0" err="1"/>
              <a:t>qu’on</a:t>
            </a:r>
            <a:r>
              <a:rPr lang="en-CA" dirty="0"/>
              <a:t> fait </a:t>
            </a:r>
            <a:r>
              <a:rPr lang="en-CA" dirty="0" err="1"/>
              <a:t>tous</a:t>
            </a:r>
            <a:r>
              <a:rPr lang="en-CA" dirty="0"/>
              <a:t> les </a:t>
            </a:r>
            <a:r>
              <a:rPr lang="en-CA" dirty="0" err="1"/>
              <a:t>jours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Le prochain Lunch &amp; Learn sera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janvier</a:t>
            </a:r>
            <a:r>
              <a:rPr lang="en-CA" dirty="0"/>
              <a:t> et presenter par Quang sur un </a:t>
            </a:r>
            <a:r>
              <a:rPr lang="en-CA" dirty="0" err="1"/>
              <a:t>sujet</a:t>
            </a:r>
            <a:r>
              <a:rPr lang="en-CA" dirty="0"/>
              <a:t> de recherche, la radio </a:t>
            </a:r>
            <a:r>
              <a:rPr lang="en-CA" dirty="0" err="1"/>
              <a:t>logicielle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 err="1"/>
              <a:t>N’hésitez</a:t>
            </a:r>
            <a:r>
              <a:rPr lang="en-CA" dirty="0"/>
              <a:t> pas à me </a:t>
            </a:r>
            <a:r>
              <a:rPr lang="en-CA" dirty="0" err="1"/>
              <a:t>contacter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avez</a:t>
            </a:r>
            <a:r>
              <a:rPr lang="en-CA" dirty="0"/>
              <a:t> </a:t>
            </a:r>
            <a:r>
              <a:rPr lang="en-CA" dirty="0" err="1"/>
              <a:t>envie</a:t>
            </a:r>
            <a:r>
              <a:rPr lang="en-CA" dirty="0"/>
              <a:t> de </a:t>
            </a:r>
            <a:r>
              <a:rPr lang="en-CA" dirty="0" err="1"/>
              <a:t>parler</a:t>
            </a:r>
            <a:r>
              <a:rPr lang="en-CA" dirty="0"/>
              <a:t> d’un </a:t>
            </a:r>
            <a:r>
              <a:rPr lang="en-CA" dirty="0" err="1"/>
              <a:t>sujet</a:t>
            </a:r>
            <a:r>
              <a:rPr lang="en-CA" dirty="0"/>
              <a:t>, de faire </a:t>
            </a:r>
            <a:r>
              <a:rPr lang="en-CA" dirty="0" err="1"/>
              <a:t>une</a:t>
            </a:r>
            <a:r>
              <a:rPr lang="en-CA" dirty="0"/>
              <a:t> presentation, je </a:t>
            </a:r>
            <a:r>
              <a:rPr lang="en-CA" dirty="0" err="1"/>
              <a:t>suis</a:t>
            </a:r>
            <a:r>
              <a:rPr lang="en-CA" dirty="0"/>
              <a:t> </a:t>
            </a:r>
            <a:r>
              <a:rPr lang="en-CA" dirty="0" err="1"/>
              <a:t>là</a:t>
            </a:r>
            <a:r>
              <a:rPr lang="en-CA" dirty="0"/>
              <a:t> pour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accompagner</a:t>
            </a:r>
            <a:r>
              <a:rPr lang="en-CA" dirty="0"/>
              <a:t>.</a:t>
            </a:r>
          </a:p>
          <a:p>
            <a:pPr marL="171450" indent="-171450">
              <a:buFontTx/>
              <a:buChar char="-"/>
            </a:pPr>
            <a:r>
              <a:rPr lang="en-CA" dirty="0" err="1"/>
              <a:t>Aujourd’hui</a:t>
            </a:r>
            <a:r>
              <a:rPr lang="en-CA" dirty="0"/>
              <a:t> je </a:t>
            </a:r>
            <a:r>
              <a:rPr lang="en-CA" dirty="0" err="1"/>
              <a:t>vais</a:t>
            </a:r>
            <a:r>
              <a:rPr lang="en-CA" dirty="0"/>
              <a:t>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parler</a:t>
            </a:r>
            <a:r>
              <a:rPr lang="en-CA" dirty="0"/>
              <a:t> </a:t>
            </a:r>
            <a:r>
              <a:rPr lang="en-CA" dirty="0" err="1"/>
              <a:t>d’Angular</a:t>
            </a:r>
            <a:r>
              <a:rPr lang="en-CA" dirty="0"/>
              <a:t> et des </a:t>
            </a:r>
            <a:r>
              <a:rPr lang="en-CA" dirty="0" err="1"/>
              <a:t>bonnes</a:t>
            </a:r>
            <a:r>
              <a:rPr lang="en-CA" dirty="0"/>
              <a:t>/</a:t>
            </a:r>
            <a:r>
              <a:rPr lang="en-CA" dirty="0" err="1"/>
              <a:t>mauvaises</a:t>
            </a:r>
            <a:r>
              <a:rPr lang="en-CA" dirty="0"/>
              <a:t> </a:t>
            </a:r>
            <a:r>
              <a:rPr lang="en-CA" dirty="0" err="1"/>
              <a:t>pratiques</a:t>
            </a:r>
            <a:r>
              <a:rPr lang="en-CA" dirty="0"/>
              <a:t> de </a:t>
            </a:r>
            <a:r>
              <a:rPr lang="en-CA" dirty="0" err="1"/>
              <a:t>codage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C7C39-3146-4A20-8045-C9BD9D46BFBA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83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C7C39-3146-4A20-8045-C9BD9D46BFBA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533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Hérité d’AngularJS dont il ne reprend que le nom. Framework Front le plus utilisé dans l’industrie après </a:t>
            </a:r>
            <a:r>
              <a:rPr lang="fr-CA" dirty="0" err="1"/>
              <a:t>React</a:t>
            </a:r>
            <a:endParaRPr lang="fr-CA" dirty="0"/>
          </a:p>
          <a:p>
            <a:pPr lvl="0"/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Avantages :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Cadré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opinionated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bonne manière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faire les choses 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séparation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claire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Industrialisable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of the box,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outilié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(Command Line pour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générer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MAJ le framework, builder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…)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Inconvénients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Courbe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d’apprentissage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escalier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Lourd (pour un petit projet)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C7C39-3146-4A20-8045-C9BD9D46BFBA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108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 slide est valable pour TOUS les </a:t>
            </a:r>
            <a:r>
              <a:rPr lang="fr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Front-end</a:t>
            </a: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découpe notre UI en COMPOSANTS</a:t>
            </a:r>
          </a:p>
          <a:p>
            <a:pPr marL="171450" lvl="0" indent="-171450">
              <a:buFontTx/>
              <a:buChar char="-"/>
            </a:pP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sont des blocs visuels et logiciels (ensemble de fichiers).  </a:t>
            </a:r>
          </a:p>
          <a:p>
            <a:pPr marL="171450" lvl="0" indent="-171450">
              <a:buFontTx/>
              <a:buChar char="-"/>
            </a:pP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l’idéal, ces blocs doivent être unitaires et cohérents, CAD ne s’occuper que d’une seule chose (afficher un header, afficher une adresse…)</a:t>
            </a:r>
          </a:p>
          <a:p>
            <a:pPr marL="171450" lvl="0" indent="-171450">
              <a:buFontTx/>
              <a:buChar char="-"/>
            </a:pP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ce qui assure qu’on puisse les utiliser comme des </a:t>
            </a:r>
            <a:r>
              <a:rPr lang="fr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legos</a:t>
            </a: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les déplaçant où ont veut</a:t>
            </a:r>
          </a:p>
          <a:p>
            <a:pPr marL="171450" lvl="0" indent="-171450">
              <a:buFontTx/>
              <a:buChar char="-"/>
            </a:pPr>
            <a:r>
              <a:rPr lang="fr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Hierarchie</a:t>
            </a: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des Composants appellent des sous-composants</a:t>
            </a:r>
          </a:p>
          <a:p>
            <a:pPr marL="171450" lvl="0" indent="-171450">
              <a:buFontTx/>
              <a:buChar char="-"/>
            </a:pPr>
            <a:endParaRPr lang="fr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rôle du </a:t>
            </a:r>
            <a:r>
              <a:rPr lang="fr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d’organise la communication entre composants. CAD</a:t>
            </a:r>
          </a:p>
          <a:p>
            <a:pPr marL="171450" lvl="0" indent="-171450">
              <a:buFontTx/>
              <a:buChar char="-"/>
            </a:pP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Fournir des données au composants (ex: l’adresse à afficher)</a:t>
            </a:r>
          </a:p>
          <a:p>
            <a:pPr marL="171450" lvl="0" indent="-171450">
              <a:buFontTx/>
              <a:buChar char="-"/>
            </a:pPr>
            <a:r>
              <a:rPr lang="fr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Réagir aux interactions utilisateur (clic sur un élément</a:t>
            </a:r>
            <a:r>
              <a:rPr lang="fr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navigation…)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C7C39-3146-4A20-8045-C9BD9D46BFBA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8554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CA" dirty="0"/>
              <a:t>Fichiers</a:t>
            </a:r>
          </a:p>
          <a:p>
            <a:pPr marL="171450" lvl="0" indent="-171450">
              <a:buFontTx/>
              <a:buChar char="-"/>
            </a:pPr>
            <a:r>
              <a:rPr lang="fr-CA" dirty="0" err="1"/>
              <a:t>Css</a:t>
            </a:r>
            <a:r>
              <a:rPr lang="fr-CA" dirty="0"/>
              <a:t> : styles du composant</a:t>
            </a:r>
          </a:p>
          <a:p>
            <a:pPr marL="171450" lvl="0" indent="-171450">
              <a:buFontTx/>
              <a:buChar char="-"/>
            </a:pPr>
            <a:r>
              <a:rPr lang="fr-CA" dirty="0"/>
              <a:t>Html: structure du composant et appels à des sous-composants (ex : </a:t>
            </a:r>
            <a:r>
              <a:rPr lang="fr-CA" dirty="0" err="1"/>
              <a:t>employee-details</a:t>
            </a:r>
            <a:r>
              <a:rPr lang="fr-CA" dirty="0"/>
              <a:t> appelle </a:t>
            </a:r>
            <a:r>
              <a:rPr lang="fr-CA" dirty="0" err="1"/>
              <a:t>address</a:t>
            </a:r>
            <a:r>
              <a:rPr lang="fr-CA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fr-CA" dirty="0"/>
              <a:t>.</a:t>
            </a:r>
            <a:r>
              <a:rPr lang="fr-CA" dirty="0" err="1"/>
              <a:t>spec.ts</a:t>
            </a:r>
            <a:r>
              <a:rPr lang="fr-CA" dirty="0"/>
              <a:t> : Fichier de test unitaire du composant (hors scope pour cette </a:t>
            </a:r>
            <a:r>
              <a:rPr lang="fr-CA" dirty="0" err="1"/>
              <a:t>presentation</a:t>
            </a:r>
            <a:r>
              <a:rPr lang="fr-CA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fr-CA" dirty="0" err="1"/>
              <a:t>Typescript</a:t>
            </a:r>
            <a:r>
              <a:rPr lang="fr-CA" dirty="0"/>
              <a:t> : code métier, ce qui rend le composant dynamique. On va trouver dedans :</a:t>
            </a:r>
          </a:p>
          <a:p>
            <a:pPr marL="0" lvl="0" indent="0">
              <a:buFontTx/>
              <a:buNone/>
            </a:pPr>
            <a:endParaRPr lang="fr-CA" dirty="0"/>
          </a:p>
          <a:p>
            <a:pPr marL="0" lvl="0" indent="0">
              <a:buFontTx/>
              <a:buNone/>
            </a:pPr>
            <a:r>
              <a:rPr lang="fr-CA" dirty="0"/>
              <a:t>Les paramètres d’entrée du composant grâce auquel on va pouvoir fournir des données au composant</a:t>
            </a:r>
          </a:p>
          <a:p>
            <a:pPr marL="0" lvl="0" indent="0">
              <a:buFontTx/>
              <a:buNone/>
            </a:pPr>
            <a:r>
              <a:rPr lang="fr-CA" dirty="0"/>
              <a:t>Les </a:t>
            </a:r>
            <a:r>
              <a:rPr lang="fr-CA" dirty="0" err="1"/>
              <a:t>évenement</a:t>
            </a:r>
            <a:r>
              <a:rPr lang="fr-CA" dirty="0"/>
              <a:t> générés par le composant, sur lesquels on va pouvoir réagir</a:t>
            </a:r>
          </a:p>
          <a:p>
            <a:pPr marL="0" lvl="0" indent="0">
              <a:buFontTx/>
              <a:buNone/>
            </a:pPr>
            <a:r>
              <a:rPr lang="fr-CA" dirty="0"/>
              <a:t>La </a:t>
            </a:r>
            <a:r>
              <a:rPr lang="fr-CA" dirty="0" err="1"/>
              <a:t>consomation</a:t>
            </a:r>
            <a:r>
              <a:rPr lang="fr-CA" dirty="0"/>
              <a:t> de Services, qui gèrent tout ce qui ne relève pas de l’affichage/du UI (ex : faire une requête pour aller chercher des données en DB, gros calculs…)</a:t>
            </a:r>
          </a:p>
          <a:p>
            <a:pPr marL="0" lvl="0" indent="0">
              <a:buFontTx/>
              <a:buNone/>
            </a:pPr>
            <a:endParaRPr lang="fr-CA" dirty="0"/>
          </a:p>
          <a:p>
            <a:pPr lvl="0"/>
            <a:r>
              <a:rPr lang="fr-CA" dirty="0"/>
              <a:t>Chaque Composant doit être rattaché à un et un seul module pour pouvoir être utilisé dans l’application</a:t>
            </a:r>
          </a:p>
          <a:p>
            <a:pPr lvl="0"/>
            <a:endParaRPr lang="fr-CA" dirty="0"/>
          </a:p>
          <a:p>
            <a:pPr lvl="0"/>
            <a:r>
              <a:rPr lang="fr-CA" dirty="0"/>
              <a:t>Je sais que tout ça est à la fois assez nébuleux pour les non-codeurs, et extrêmement trivial pour ceux qui ont déjà utilisé le </a:t>
            </a:r>
            <a:r>
              <a:rPr lang="fr-CA" dirty="0" err="1"/>
              <a:t>framework</a:t>
            </a:r>
            <a:r>
              <a:rPr lang="fr-CA" dirty="0"/>
              <a:t>, et mon but ici n’est pas de vous former à </a:t>
            </a:r>
            <a:r>
              <a:rPr lang="fr-CA" dirty="0" err="1"/>
              <a:t>Anglar</a:t>
            </a:r>
            <a:r>
              <a:rPr lang="fr-CA" dirty="0"/>
              <a:t> en 5 min. Juste de vous donner les clés pour comprendre ce qui va suivre.</a:t>
            </a:r>
          </a:p>
          <a:p>
            <a:pPr lvl="0"/>
            <a:r>
              <a:rPr lang="fr-CA" dirty="0"/>
              <a:t>Notre métier en temps que dev Front, c’est de définir un bon découpage en composant, des entrées/sorties pertinentes, pour que le code reste :</a:t>
            </a:r>
          </a:p>
          <a:p>
            <a:pPr marL="171450" lvl="0" indent="-171450">
              <a:buFontTx/>
              <a:buChar char="-"/>
            </a:pPr>
            <a:r>
              <a:rPr lang="fr-CA" dirty="0"/>
              <a:t>Modulaire</a:t>
            </a:r>
          </a:p>
          <a:p>
            <a:pPr marL="171450" lvl="0" indent="-171450">
              <a:buFontTx/>
              <a:buChar char="-"/>
            </a:pPr>
            <a:r>
              <a:rPr lang="fr-CA" dirty="0"/>
              <a:t>Facile à débugger</a:t>
            </a:r>
          </a:p>
          <a:p>
            <a:pPr marL="171450" lvl="0" indent="-171450">
              <a:buFontTx/>
              <a:buChar char="-"/>
            </a:pPr>
            <a:r>
              <a:rPr lang="fr-CA" dirty="0"/>
              <a:t>Facile à comprendre</a:t>
            </a:r>
          </a:p>
          <a:p>
            <a:pPr marL="171450" lvl="0" indent="-171450">
              <a:buFontTx/>
              <a:buChar char="-"/>
            </a:pPr>
            <a:r>
              <a:rPr lang="fr-CA" dirty="0"/>
              <a:t>Facile à étendre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C7C39-3146-4A20-8045-C9BD9D46BFBA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435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/>
              <a:t>Présenter</a:t>
            </a:r>
            <a:r>
              <a:rPr lang="en-CA" dirty="0"/>
              <a:t> </a:t>
            </a:r>
            <a:r>
              <a:rPr lang="en-CA" dirty="0" err="1"/>
              <a:t>l’application</a:t>
            </a:r>
            <a:r>
              <a:rPr lang="en-CA" dirty="0"/>
              <a:t>: </a:t>
            </a:r>
            <a:r>
              <a:rPr lang="en-CA" dirty="0" err="1"/>
              <a:t>Liste</a:t>
            </a:r>
            <a:r>
              <a:rPr lang="en-CA" dirty="0"/>
              <a:t> -&gt; detail -&gt;cards (</a:t>
            </a:r>
            <a:r>
              <a:rPr lang="en-CA" dirty="0" err="1"/>
              <a:t>similaire</a:t>
            </a:r>
            <a:r>
              <a:rPr lang="en-CA" dirty="0"/>
              <a:t> ODQ) </a:t>
            </a:r>
            <a:r>
              <a:rPr lang="en-CA" dirty="0" err="1"/>
              <a:t>Composant</a:t>
            </a:r>
            <a:r>
              <a:rPr lang="en-CA" dirty="0"/>
              <a:t> </a:t>
            </a:r>
            <a:r>
              <a:rPr lang="en-CA" dirty="0" err="1"/>
              <a:t>d’adresse</a:t>
            </a:r>
            <a:r>
              <a:rPr lang="en-CA" dirty="0"/>
              <a:t> utilise par employees et clients.</a:t>
            </a: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C7C39-3146-4A20-8045-C9BD9D46BFBA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721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 err="1"/>
              <a:t>Découpage</a:t>
            </a:r>
            <a:r>
              <a:rPr lang="en-CA" dirty="0"/>
              <a:t> technique (component/models/services) -&gt; les models et services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souvent</a:t>
            </a:r>
            <a:r>
              <a:rPr lang="en-CA" dirty="0"/>
              <a:t> </a:t>
            </a:r>
            <a:r>
              <a:rPr lang="en-CA" dirty="0" err="1"/>
              <a:t>très</a:t>
            </a:r>
            <a:r>
              <a:rPr lang="en-CA" dirty="0"/>
              <a:t> </a:t>
            </a:r>
            <a:r>
              <a:rPr lang="en-CA" dirty="0" err="1"/>
              <a:t>liés</a:t>
            </a:r>
            <a:r>
              <a:rPr lang="en-CA" dirty="0"/>
              <a:t> </a:t>
            </a:r>
            <a:r>
              <a:rPr lang="en-CA" dirty="0" err="1"/>
              <a:t>fonctionnelement</a:t>
            </a:r>
            <a:r>
              <a:rPr lang="en-CA" dirty="0"/>
              <a:t> à un </a:t>
            </a:r>
            <a:r>
              <a:rPr lang="en-CA" dirty="0" err="1"/>
              <a:t>seul</a:t>
            </a:r>
            <a:r>
              <a:rPr lang="en-CA" dirty="0"/>
              <a:t> </a:t>
            </a:r>
            <a:r>
              <a:rPr lang="en-CA" dirty="0" err="1"/>
              <a:t>composant</a:t>
            </a:r>
            <a:r>
              <a:rPr lang="en-CA" dirty="0"/>
              <a:t>, </a:t>
            </a:r>
            <a:r>
              <a:rPr lang="en-CA" dirty="0" err="1"/>
              <a:t>autant</a:t>
            </a:r>
            <a:r>
              <a:rPr lang="en-CA" dirty="0"/>
              <a:t> les </a:t>
            </a:r>
            <a:r>
              <a:rPr lang="en-CA" dirty="0" err="1"/>
              <a:t>rapprocher</a:t>
            </a:r>
            <a:r>
              <a:rPr lang="en-CA" dirty="0"/>
              <a:t> pour ne pas </a:t>
            </a:r>
            <a:r>
              <a:rPr lang="en-CA" dirty="0" err="1"/>
              <a:t>avoir</a:t>
            </a:r>
            <a:r>
              <a:rPr lang="en-CA" dirty="0"/>
              <a:t> tout le temps à </a:t>
            </a:r>
            <a:r>
              <a:rPr lang="en-CA" dirty="0" err="1"/>
              <a:t>naviguer</a:t>
            </a:r>
            <a:r>
              <a:rPr lang="en-CA" dirty="0"/>
              <a:t> dans </a:t>
            </a:r>
            <a:r>
              <a:rPr lang="en-CA" dirty="0" err="1"/>
              <a:t>l’arbo</a:t>
            </a:r>
            <a:r>
              <a:rPr lang="en-CA" dirty="0"/>
              <a:t> du code. </a:t>
            </a:r>
            <a:r>
              <a:rPr lang="en-CA" dirty="0" err="1"/>
              <a:t>Aussi</a:t>
            </a:r>
            <a:r>
              <a:rPr lang="en-CA" dirty="0"/>
              <a:t> , </a:t>
            </a:r>
            <a:r>
              <a:rPr lang="en-CA" dirty="0" err="1"/>
              <a:t>quand</a:t>
            </a:r>
            <a:r>
              <a:rPr lang="en-CA" dirty="0"/>
              <a:t> </a:t>
            </a:r>
            <a:r>
              <a:rPr lang="en-CA" dirty="0" err="1"/>
              <a:t>l’appli</a:t>
            </a:r>
            <a:r>
              <a:rPr lang="en-CA" dirty="0"/>
              <a:t> </a:t>
            </a:r>
            <a:r>
              <a:rPr lang="en-CA" dirty="0" err="1"/>
              <a:t>va</a:t>
            </a:r>
            <a:r>
              <a:rPr lang="en-CA" dirty="0"/>
              <a:t> grosser on </a:t>
            </a:r>
            <a:r>
              <a:rPr lang="en-CA" dirty="0" err="1"/>
              <a:t>va</a:t>
            </a:r>
            <a:r>
              <a:rPr lang="en-CA" dirty="0"/>
              <a:t> se </a:t>
            </a:r>
            <a:r>
              <a:rPr lang="en-CA" dirty="0" err="1"/>
              <a:t>retrouver</a:t>
            </a:r>
            <a:r>
              <a:rPr lang="en-CA" dirty="0"/>
              <a:t> avec </a:t>
            </a:r>
            <a:r>
              <a:rPr lang="en-CA" dirty="0" err="1"/>
              <a:t>plein</a:t>
            </a:r>
            <a:r>
              <a:rPr lang="en-CA" dirty="0"/>
              <a:t> de </a:t>
            </a:r>
            <a:r>
              <a:rPr lang="en-CA" dirty="0" err="1"/>
              <a:t>fichiers</a:t>
            </a:r>
            <a:r>
              <a:rPr lang="en-CA" dirty="0"/>
              <a:t> pas </a:t>
            </a:r>
            <a:r>
              <a:rPr lang="en-CA" dirty="0" err="1"/>
              <a:t>liés</a:t>
            </a:r>
            <a:r>
              <a:rPr lang="en-CA" dirty="0"/>
              <a:t> entre </a:t>
            </a:r>
            <a:r>
              <a:rPr lang="en-CA" dirty="0" err="1"/>
              <a:t>eux</a:t>
            </a:r>
            <a:r>
              <a:rPr lang="en-CA" dirty="0"/>
              <a:t> à la meme place. (Clean Arch : </a:t>
            </a:r>
            <a:r>
              <a:rPr lang="en-CA" dirty="0" err="1"/>
              <a:t>l’orga</a:t>
            </a:r>
            <a:r>
              <a:rPr lang="en-CA" dirty="0"/>
              <a:t> du code </a:t>
            </a:r>
            <a:r>
              <a:rPr lang="en-CA" dirty="0" err="1"/>
              <a:t>doit</a:t>
            </a:r>
            <a:r>
              <a:rPr lang="en-CA" dirty="0"/>
              <a:t> </a:t>
            </a:r>
            <a:r>
              <a:rPr lang="en-CA" dirty="0" err="1"/>
              <a:t>refleter</a:t>
            </a:r>
            <a:r>
              <a:rPr lang="en-CA" dirty="0"/>
              <a:t> la </a:t>
            </a:r>
            <a:r>
              <a:rPr lang="en-CA" dirty="0" err="1"/>
              <a:t>logique</a:t>
            </a:r>
            <a:r>
              <a:rPr lang="en-CA" dirty="0"/>
              <a:t> </a:t>
            </a:r>
            <a:r>
              <a:rPr lang="en-CA" dirty="0" err="1"/>
              <a:t>d’affaire</a:t>
            </a:r>
            <a:r>
              <a:rPr lang="en-CA" dirty="0"/>
              <a:t>)</a:t>
            </a:r>
          </a:p>
          <a:p>
            <a:pPr marL="0" indent="0">
              <a:buFontTx/>
              <a:buNone/>
            </a:pPr>
            <a:endParaRPr lang="fr-CA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1200" dirty="0" err="1">
                <a:solidFill>
                  <a:schemeClr val="bg1"/>
                </a:solidFill>
              </a:rPr>
              <a:t>MaterialModule</a:t>
            </a:r>
            <a:r>
              <a:rPr lang="fr-CA" sz="1200" dirty="0">
                <a:solidFill>
                  <a:schemeClr val="bg1"/>
                </a:solidFill>
              </a:rPr>
              <a:t> / </a:t>
            </a:r>
            <a:r>
              <a:rPr lang="fr-CA" sz="1200" dirty="0" err="1">
                <a:solidFill>
                  <a:schemeClr val="bg1"/>
                </a:solidFill>
              </a:rPr>
              <a:t>SharedModule</a:t>
            </a:r>
            <a:r>
              <a:rPr lang="fr-CA" sz="1200" dirty="0">
                <a:solidFill>
                  <a:schemeClr val="bg1"/>
                </a:solidFill>
              </a:rPr>
              <a:t> (</a:t>
            </a:r>
            <a:r>
              <a:rPr lang="fr-CA" sz="1200" dirty="0" err="1">
                <a:solidFill>
                  <a:schemeClr val="bg1"/>
                </a:solidFill>
              </a:rPr>
              <a:t>shared</a:t>
            </a:r>
            <a:r>
              <a:rPr lang="fr-CA" sz="1200" dirty="0">
                <a:solidFill>
                  <a:schemeClr val="bg1"/>
                </a:solidFill>
              </a:rPr>
              <a:t>/</a:t>
            </a:r>
            <a:r>
              <a:rPr lang="fr-CA" sz="1200" dirty="0" err="1">
                <a:solidFill>
                  <a:schemeClr val="bg1"/>
                </a:solidFill>
              </a:rPr>
              <a:t>material.module.ts</a:t>
            </a:r>
            <a:r>
              <a:rPr lang="fr-CA" sz="1200" dirty="0">
                <a:solidFill>
                  <a:schemeClr val="bg1"/>
                </a:solidFill>
              </a:rPr>
              <a:t>, </a:t>
            </a:r>
            <a:r>
              <a:rPr lang="fr-CA" sz="1200" dirty="0" err="1">
                <a:solidFill>
                  <a:schemeClr val="bg1"/>
                </a:solidFill>
              </a:rPr>
              <a:t>app.module.ts</a:t>
            </a:r>
            <a:r>
              <a:rPr lang="fr-CA" sz="1200" dirty="0">
                <a:solidFill>
                  <a:schemeClr val="bg1"/>
                </a:solidFill>
              </a:rPr>
              <a:t>, </a:t>
            </a:r>
            <a:r>
              <a:rPr lang="fr-CA" sz="1200" dirty="0" err="1">
                <a:solidFill>
                  <a:schemeClr val="bg1"/>
                </a:solidFill>
              </a:rPr>
              <a:t>components.module.ts</a:t>
            </a:r>
            <a:r>
              <a:rPr lang="fr-CA" sz="1200" dirty="0">
                <a:solidFill>
                  <a:schemeClr val="bg1"/>
                </a:solidFill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SharedComponentsModule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A" sz="1200" dirty="0">
                <a:solidFill>
                  <a:schemeClr val="bg1"/>
                </a:solidFill>
              </a:rPr>
              <a:t>) :</a:t>
            </a:r>
          </a:p>
          <a:p>
            <a:pPr marL="0" indent="0">
              <a:buFontTx/>
              <a:buNone/>
            </a:pPr>
            <a:r>
              <a:rPr lang="en-CA" dirty="0"/>
              <a:t>Faire un module avec </a:t>
            </a:r>
            <a:r>
              <a:rPr lang="en-CA" dirty="0" err="1"/>
              <a:t>tous</a:t>
            </a:r>
            <a:r>
              <a:rPr lang="en-CA" dirty="0"/>
              <a:t> les modules de material, </a:t>
            </a:r>
            <a:r>
              <a:rPr lang="en-CA" dirty="0" err="1"/>
              <a:t>comme</a:t>
            </a:r>
            <a:r>
              <a:rPr lang="en-CA" dirty="0"/>
              <a:t> </a:t>
            </a:r>
            <a:r>
              <a:rPr lang="en-CA" dirty="0" err="1"/>
              <a:t>ça</a:t>
            </a:r>
            <a:r>
              <a:rPr lang="en-CA" dirty="0"/>
              <a:t> on </a:t>
            </a:r>
            <a:r>
              <a:rPr lang="en-CA" dirty="0" err="1"/>
              <a:t>l’ajoute</a:t>
            </a:r>
            <a:r>
              <a:rPr lang="en-CA" dirty="0"/>
              <a:t> </a:t>
            </a:r>
            <a:r>
              <a:rPr lang="en-CA" dirty="0" err="1"/>
              <a:t>partout</a:t>
            </a:r>
            <a:r>
              <a:rPr lang="en-CA" dirty="0"/>
              <a:t> et des </a:t>
            </a:r>
            <a:r>
              <a:rPr lang="en-CA" dirty="0" err="1"/>
              <a:t>qu’on</a:t>
            </a:r>
            <a:r>
              <a:rPr lang="en-CA" dirty="0"/>
              <a:t> a </a:t>
            </a:r>
            <a:r>
              <a:rPr lang="en-CA" dirty="0" err="1"/>
              <a:t>besoin</a:t>
            </a:r>
            <a:r>
              <a:rPr lang="en-CA" dirty="0"/>
              <a:t> d’un </a:t>
            </a:r>
            <a:r>
              <a:rPr lang="en-CA" dirty="0" err="1"/>
              <a:t>truc</a:t>
            </a:r>
            <a:r>
              <a:rPr lang="en-CA" dirty="0"/>
              <a:t> </a:t>
            </a:r>
            <a:r>
              <a:rPr lang="en-CA" dirty="0" err="1"/>
              <a:t>ça</a:t>
            </a:r>
            <a:r>
              <a:rPr lang="en-CA" dirty="0"/>
              <a:t> </a:t>
            </a:r>
            <a:r>
              <a:rPr lang="en-CA" dirty="0" err="1"/>
              <a:t>marche</a:t>
            </a:r>
            <a:r>
              <a:rPr lang="en-CA" dirty="0"/>
              <a:t>.</a:t>
            </a:r>
          </a:p>
          <a:p>
            <a:pPr marL="0" indent="0">
              <a:buFontTx/>
              <a:buNone/>
            </a:pPr>
            <a:r>
              <a:rPr lang="en-CA" dirty="0" err="1"/>
              <a:t>Paresse</a:t>
            </a:r>
            <a:r>
              <a:rPr lang="en-CA" dirty="0"/>
              <a:t> </a:t>
            </a:r>
            <a:r>
              <a:rPr lang="en-CA" dirty="0" err="1"/>
              <a:t>d’esprit</a:t>
            </a:r>
            <a:r>
              <a:rPr lang="en-CA" dirty="0"/>
              <a:t> </a:t>
            </a:r>
            <a:r>
              <a:rPr lang="en-CA" dirty="0" err="1"/>
              <a:t>extrèmement</a:t>
            </a:r>
            <a:r>
              <a:rPr lang="en-CA" dirty="0"/>
              <a:t> </a:t>
            </a:r>
            <a:r>
              <a:rPr lang="en-CA" dirty="0" err="1"/>
              <a:t>coûteuse</a:t>
            </a:r>
            <a:r>
              <a:rPr lang="en-CA" dirty="0"/>
              <a:t>, fait </a:t>
            </a:r>
            <a:r>
              <a:rPr lang="en-CA" dirty="0" err="1"/>
              <a:t>exploser</a:t>
            </a:r>
            <a:r>
              <a:rPr lang="en-CA" dirty="0"/>
              <a:t> la </a:t>
            </a:r>
            <a:r>
              <a:rPr lang="en-CA" dirty="0" err="1"/>
              <a:t>taille</a:t>
            </a:r>
            <a:r>
              <a:rPr lang="en-CA" dirty="0"/>
              <a:t> du bundle. (Clean Arch : Ne pas </a:t>
            </a:r>
            <a:r>
              <a:rPr lang="en-CA" dirty="0" err="1"/>
              <a:t>dépendre</a:t>
            </a:r>
            <a:r>
              <a:rPr lang="en-CA" dirty="0"/>
              <a:t> de choses </a:t>
            </a:r>
            <a:r>
              <a:rPr lang="en-CA" dirty="0" err="1"/>
              <a:t>qu’on</a:t>
            </a:r>
            <a:r>
              <a:rPr lang="en-CA" dirty="0"/>
              <a:t> utilise pas)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/>
              <a:t>Composant</a:t>
            </a:r>
            <a:r>
              <a:rPr lang="en-CA" dirty="0"/>
              <a:t> mal </a:t>
            </a:r>
            <a:r>
              <a:rPr lang="en-CA" dirty="0" err="1"/>
              <a:t>rangé</a:t>
            </a:r>
            <a:r>
              <a:rPr lang="en-CA" dirty="0"/>
              <a:t>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employees.module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clients.module</a:t>
            </a:r>
            <a:r>
              <a:rPr lang="en-CA" dirty="0"/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Le </a:t>
            </a:r>
            <a:r>
              <a:rPr lang="en-CA" dirty="0" err="1"/>
              <a:t>composant</a:t>
            </a:r>
            <a:r>
              <a:rPr lang="en-CA" dirty="0"/>
              <a:t> </a:t>
            </a:r>
            <a:r>
              <a:rPr lang="en-CA" dirty="0" err="1"/>
              <a:t>addresse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utilisé</a:t>
            </a:r>
            <a:r>
              <a:rPr lang="en-CA" dirty="0"/>
              <a:t> par employees et client,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déclaré</a:t>
            </a:r>
            <a:r>
              <a:rPr lang="en-CA" dirty="0"/>
              <a:t> dans le module employee. Pour </a:t>
            </a:r>
            <a:r>
              <a:rPr lang="en-CA" dirty="0" err="1"/>
              <a:t>pouvoir</a:t>
            </a:r>
            <a:r>
              <a:rPr lang="en-CA" dirty="0"/>
              <a:t> </a:t>
            </a:r>
            <a:r>
              <a:rPr lang="en-CA" dirty="0" err="1"/>
              <a:t>l’utiliser</a:t>
            </a:r>
            <a:r>
              <a:rPr lang="en-CA" dirty="0"/>
              <a:t> le module client </a:t>
            </a:r>
            <a:r>
              <a:rPr lang="en-CA" dirty="0" err="1"/>
              <a:t>doit</a:t>
            </a:r>
            <a:r>
              <a:rPr lang="en-CA" dirty="0"/>
              <a:t> faire </a:t>
            </a:r>
            <a:r>
              <a:rPr lang="en-CA" dirty="0" err="1"/>
              <a:t>référerence</a:t>
            </a:r>
            <a:r>
              <a:rPr lang="en-CA" dirty="0"/>
              <a:t> au module employee et </a:t>
            </a:r>
            <a:r>
              <a:rPr lang="en-CA" dirty="0" err="1"/>
              <a:t>tous</a:t>
            </a:r>
            <a:r>
              <a:rPr lang="en-CA" dirty="0"/>
              <a:t> </a:t>
            </a:r>
            <a:r>
              <a:rPr lang="en-CA" dirty="0" err="1"/>
              <a:t>ses</a:t>
            </a:r>
            <a:r>
              <a:rPr lang="en-CA" dirty="0"/>
              <a:t> </a:t>
            </a:r>
            <a:r>
              <a:rPr lang="en-CA" dirty="0" err="1"/>
              <a:t>composant</a:t>
            </a:r>
            <a:r>
              <a:rPr lang="en-CA" dirty="0"/>
              <a:t>. Fait </a:t>
            </a:r>
            <a:r>
              <a:rPr lang="en-CA" dirty="0" err="1"/>
              <a:t>dépendre</a:t>
            </a:r>
            <a:r>
              <a:rPr lang="en-CA" dirty="0"/>
              <a:t> </a:t>
            </a:r>
            <a:r>
              <a:rPr lang="en-CA" dirty="0" err="1"/>
              <a:t>l’un</a:t>
            </a:r>
            <a:r>
              <a:rPr lang="en-CA" dirty="0"/>
              <a:t> de </a:t>
            </a:r>
            <a:r>
              <a:rPr lang="en-CA" dirty="0" err="1"/>
              <a:t>l’autre</a:t>
            </a:r>
            <a:r>
              <a:rPr lang="en-CA" dirty="0"/>
              <a:t> 2 modules </a:t>
            </a:r>
            <a:r>
              <a:rPr lang="en-CA" dirty="0" err="1"/>
              <a:t>fonctionnelement</a:t>
            </a:r>
            <a:r>
              <a:rPr lang="en-CA" dirty="0"/>
              <a:t> </a:t>
            </a:r>
            <a:r>
              <a:rPr lang="en-CA" dirty="0" err="1"/>
              <a:t>séparés</a:t>
            </a:r>
            <a:r>
              <a:rPr lang="en-CA" dirty="0"/>
              <a:t>, </a:t>
            </a:r>
            <a:r>
              <a:rPr lang="en-CA" dirty="0" err="1"/>
              <a:t>Illisible</a:t>
            </a:r>
            <a:r>
              <a:rPr lang="en-CA" dirty="0"/>
              <a:t>, in-</a:t>
            </a:r>
            <a:r>
              <a:rPr lang="en-CA" dirty="0" err="1"/>
              <a:t>maintenable</a:t>
            </a:r>
            <a:r>
              <a:rPr lang="en-CA" dirty="0"/>
              <a:t>, problems </a:t>
            </a:r>
            <a:r>
              <a:rPr lang="en-CA" dirty="0" err="1"/>
              <a:t>assurés</a:t>
            </a:r>
            <a:r>
              <a:rPr lang="en-CA" dirty="0"/>
              <a:t> </a:t>
            </a:r>
            <a:r>
              <a:rPr lang="en-CA" dirty="0" err="1"/>
              <a:t>lors</a:t>
            </a:r>
            <a:r>
              <a:rPr lang="en-CA" dirty="0"/>
              <a:t> de refactor de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1200" dirty="0">
                <a:solidFill>
                  <a:schemeClr val="bg1"/>
                </a:solidFill>
              </a:rPr>
              <a:t>Composants «À tout faire»</a:t>
            </a:r>
            <a:r>
              <a:rPr lang="en-CA" sz="1200" dirty="0">
                <a:solidFill>
                  <a:schemeClr val="bg1"/>
                </a:solidFill>
              </a:rPr>
              <a:t> (employee-list) : </a:t>
            </a:r>
            <a:r>
              <a:rPr lang="en-CA" sz="1200" dirty="0" err="1">
                <a:solidFill>
                  <a:schemeClr val="bg1"/>
                </a:solidFill>
              </a:rPr>
              <a:t>Responsabilités</a:t>
            </a:r>
            <a:r>
              <a:rPr lang="en-CA" sz="1200" dirty="0">
                <a:solidFill>
                  <a:schemeClr val="bg1"/>
                </a:solidFill>
              </a:rPr>
              <a:t> de </a:t>
            </a:r>
            <a:r>
              <a:rPr lang="en-CA" sz="1200" dirty="0" err="1">
                <a:solidFill>
                  <a:schemeClr val="bg1"/>
                </a:solidFill>
              </a:rPr>
              <a:t>ce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composant</a:t>
            </a:r>
            <a:r>
              <a:rPr lang="en-CA" sz="1200" dirty="0">
                <a:solidFill>
                  <a:schemeClr val="bg1"/>
                </a:solidFill>
              </a:rPr>
              <a:t> 1) </a:t>
            </a:r>
            <a:r>
              <a:rPr lang="en-CA" sz="1200" dirty="0" err="1">
                <a:solidFill>
                  <a:schemeClr val="bg1"/>
                </a:solidFill>
              </a:rPr>
              <a:t>récuperer</a:t>
            </a:r>
            <a:r>
              <a:rPr lang="en-CA" sz="1200" dirty="0">
                <a:solidFill>
                  <a:schemeClr val="bg1"/>
                </a:solidFill>
              </a:rPr>
              <a:t> les </a:t>
            </a:r>
            <a:r>
              <a:rPr lang="en-CA" sz="1200" dirty="0" err="1">
                <a:solidFill>
                  <a:schemeClr val="bg1"/>
                </a:solidFill>
              </a:rPr>
              <a:t>employés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auprès</a:t>
            </a:r>
            <a:r>
              <a:rPr lang="en-CA" sz="1200" dirty="0">
                <a:solidFill>
                  <a:schemeClr val="bg1"/>
                </a:solidFill>
              </a:rPr>
              <a:t> du service 2)</a:t>
            </a:r>
            <a:r>
              <a:rPr lang="en-CA" sz="1200" dirty="0" err="1">
                <a:solidFill>
                  <a:schemeClr val="bg1"/>
                </a:solidFill>
              </a:rPr>
              <a:t>définir</a:t>
            </a:r>
            <a:r>
              <a:rPr lang="en-CA" sz="1200" dirty="0">
                <a:solidFill>
                  <a:schemeClr val="bg1"/>
                </a:solidFill>
              </a:rPr>
              <a:t> la structure de la </a:t>
            </a:r>
            <a:r>
              <a:rPr lang="en-CA" sz="1200" dirty="0" err="1">
                <a:solidFill>
                  <a:schemeClr val="bg1"/>
                </a:solidFill>
              </a:rPr>
              <a:t>liste</a:t>
            </a:r>
            <a:r>
              <a:rPr lang="en-CA" sz="1200" dirty="0">
                <a:solidFill>
                  <a:schemeClr val="bg1"/>
                </a:solidFill>
              </a:rPr>
              <a:t> 3) </a:t>
            </a:r>
            <a:r>
              <a:rPr lang="en-CA" sz="1200" dirty="0" err="1">
                <a:solidFill>
                  <a:schemeClr val="bg1"/>
                </a:solidFill>
              </a:rPr>
              <a:t>déclencher</a:t>
            </a:r>
            <a:r>
              <a:rPr lang="en-CA" sz="1200" dirty="0">
                <a:solidFill>
                  <a:schemeClr val="bg1"/>
                </a:solidFill>
              </a:rPr>
              <a:t> la navigation au click sur </a:t>
            </a:r>
            <a:r>
              <a:rPr lang="en-CA" sz="1200" dirty="0" err="1">
                <a:solidFill>
                  <a:schemeClr val="bg1"/>
                </a:solidFill>
              </a:rPr>
              <a:t>une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ligne</a:t>
            </a:r>
            <a:r>
              <a:rPr lang="en-CA" sz="1200" dirty="0">
                <a:solidFill>
                  <a:schemeClr val="bg1"/>
                </a:solidFill>
              </a:rPr>
              <a:t> 4) </a:t>
            </a:r>
            <a:r>
              <a:rPr lang="en-CA" sz="1200" dirty="0" err="1">
                <a:solidFill>
                  <a:schemeClr val="bg1"/>
                </a:solidFill>
              </a:rPr>
              <a:t>appeler</a:t>
            </a:r>
            <a:r>
              <a:rPr lang="en-CA" sz="1200" dirty="0">
                <a:solidFill>
                  <a:schemeClr val="bg1"/>
                </a:solidFill>
              </a:rPr>
              <a:t> le </a:t>
            </a:r>
            <a:r>
              <a:rPr lang="en-CA" sz="1200" dirty="0" err="1">
                <a:solidFill>
                  <a:schemeClr val="bg1"/>
                </a:solidFill>
              </a:rPr>
              <a:t>composant</a:t>
            </a:r>
            <a:r>
              <a:rPr lang="en-CA" sz="1200" dirty="0">
                <a:solidFill>
                  <a:schemeClr val="bg1"/>
                </a:solidFill>
              </a:rPr>
              <a:t> header. Il y a des </a:t>
            </a:r>
            <a:r>
              <a:rPr lang="en-CA" sz="1200" dirty="0" err="1">
                <a:solidFill>
                  <a:schemeClr val="bg1"/>
                </a:solidFill>
              </a:rPr>
              <a:t>responsabilités</a:t>
            </a:r>
            <a:r>
              <a:rPr lang="en-CA" sz="1200" dirty="0">
                <a:solidFill>
                  <a:schemeClr val="bg1"/>
                </a:solidFill>
              </a:rPr>
              <a:t> de “</a:t>
            </a:r>
            <a:r>
              <a:rPr lang="en-CA" sz="1200" dirty="0" err="1">
                <a:solidFill>
                  <a:schemeClr val="bg1"/>
                </a:solidFill>
              </a:rPr>
              <a:t>Tuyauterie</a:t>
            </a:r>
            <a:r>
              <a:rPr lang="en-CA" sz="1200" dirty="0">
                <a:solidFill>
                  <a:schemeClr val="bg1"/>
                </a:solidFill>
              </a:rPr>
              <a:t>” (</a:t>
            </a:r>
            <a:r>
              <a:rPr lang="en-CA" sz="1200" dirty="0" err="1">
                <a:solidFill>
                  <a:schemeClr val="bg1"/>
                </a:solidFill>
              </a:rPr>
              <a:t>récup</a:t>
            </a:r>
            <a:r>
              <a:rPr lang="en-CA" sz="1200" dirty="0">
                <a:solidFill>
                  <a:schemeClr val="bg1"/>
                </a:solidFill>
              </a:rPr>
              <a:t> les </a:t>
            </a:r>
            <a:r>
              <a:rPr lang="en-CA" sz="1200" dirty="0" err="1">
                <a:solidFill>
                  <a:schemeClr val="bg1"/>
                </a:solidFill>
              </a:rPr>
              <a:t>données</a:t>
            </a:r>
            <a:r>
              <a:rPr lang="en-CA" sz="1200" dirty="0">
                <a:solidFill>
                  <a:schemeClr val="bg1"/>
                </a:solidFill>
              </a:rPr>
              <a:t>, navigation…) et des </a:t>
            </a:r>
            <a:r>
              <a:rPr lang="en-CA" sz="1200" dirty="0" err="1">
                <a:solidFill>
                  <a:schemeClr val="bg1"/>
                </a:solidFill>
              </a:rPr>
              <a:t>responsabilité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d’affichage</a:t>
            </a:r>
            <a:r>
              <a:rPr lang="en-CA" sz="1200" dirty="0">
                <a:solidFill>
                  <a:schemeClr val="bg1"/>
                </a:solidFill>
              </a:rPr>
              <a:t>(</a:t>
            </a:r>
            <a:r>
              <a:rPr lang="en-CA" sz="1200" dirty="0" err="1">
                <a:solidFill>
                  <a:schemeClr val="bg1"/>
                </a:solidFill>
              </a:rPr>
              <a:t>liste</a:t>
            </a:r>
            <a:r>
              <a:rPr lang="en-CA" sz="1200" dirty="0">
                <a:solidFill>
                  <a:schemeClr val="bg1"/>
                </a:solidFill>
              </a:rPr>
              <a:t>). </a:t>
            </a:r>
            <a:r>
              <a:rPr lang="en-CA" sz="1200" dirty="0" err="1">
                <a:solidFill>
                  <a:schemeClr val="bg1"/>
                </a:solidFill>
              </a:rPr>
              <a:t>Ici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c’est</a:t>
            </a:r>
            <a:r>
              <a:rPr lang="en-CA" sz="1200" dirty="0">
                <a:solidFill>
                  <a:schemeClr val="bg1"/>
                </a:solidFill>
              </a:rPr>
              <a:t> un </a:t>
            </a:r>
            <a:r>
              <a:rPr lang="en-CA" sz="1200" dirty="0" err="1">
                <a:solidFill>
                  <a:schemeClr val="bg1"/>
                </a:solidFill>
              </a:rPr>
              <a:t>exemple</a:t>
            </a:r>
            <a:r>
              <a:rPr lang="en-CA" sz="1200" dirty="0">
                <a:solidFill>
                  <a:schemeClr val="bg1"/>
                </a:solidFill>
              </a:rPr>
              <a:t> simple, </a:t>
            </a:r>
            <a:r>
              <a:rPr lang="en-CA" sz="1200" dirty="0" err="1">
                <a:solidFill>
                  <a:schemeClr val="bg1"/>
                </a:solidFill>
              </a:rPr>
              <a:t>mais</a:t>
            </a:r>
            <a:r>
              <a:rPr lang="en-CA" sz="1200" dirty="0">
                <a:solidFill>
                  <a:schemeClr val="bg1"/>
                </a:solidFill>
              </a:rPr>
              <a:t> imagine un menu à </a:t>
            </a:r>
            <a:r>
              <a:rPr lang="en-CA" sz="1200" dirty="0" err="1">
                <a:solidFill>
                  <a:schemeClr val="bg1"/>
                </a:solidFill>
              </a:rPr>
              <a:t>gérer</a:t>
            </a:r>
            <a:r>
              <a:rPr lang="en-CA" sz="1200" dirty="0">
                <a:solidFill>
                  <a:schemeClr val="bg1"/>
                </a:solidFill>
              </a:rPr>
              <a:t> pour </a:t>
            </a:r>
            <a:r>
              <a:rPr lang="en-CA" sz="1200" dirty="0" err="1">
                <a:solidFill>
                  <a:schemeClr val="bg1"/>
                </a:solidFill>
              </a:rPr>
              <a:t>chaque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ligne</a:t>
            </a:r>
            <a:r>
              <a:rPr lang="en-CA" sz="1200" dirty="0">
                <a:solidFill>
                  <a:schemeClr val="bg1"/>
                </a:solidFill>
              </a:rPr>
              <a:t>, un </a:t>
            </a:r>
            <a:r>
              <a:rPr lang="en-CA" sz="1200" dirty="0" err="1">
                <a:solidFill>
                  <a:schemeClr val="bg1"/>
                </a:solidFill>
              </a:rPr>
              <a:t>boutton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ajouter</a:t>
            </a:r>
            <a:r>
              <a:rPr lang="en-CA" sz="1200" dirty="0">
                <a:solidFill>
                  <a:schemeClr val="bg1"/>
                </a:solidFill>
              </a:rPr>
              <a:t>, </a:t>
            </a:r>
            <a:r>
              <a:rPr lang="en-CA" sz="1200" dirty="0" err="1">
                <a:solidFill>
                  <a:schemeClr val="bg1"/>
                </a:solidFill>
              </a:rPr>
              <a:t>une</a:t>
            </a:r>
            <a:r>
              <a:rPr lang="en-CA" sz="1200" dirty="0">
                <a:solidFill>
                  <a:schemeClr val="bg1"/>
                </a:solidFill>
              </a:rPr>
              <a:t> recherche…. Et </a:t>
            </a:r>
            <a:r>
              <a:rPr lang="en-CA" sz="1200" dirty="0" err="1">
                <a:solidFill>
                  <a:schemeClr val="bg1"/>
                </a:solidFill>
              </a:rPr>
              <a:t>tu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te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retrouve</a:t>
            </a:r>
            <a:r>
              <a:rPr lang="en-CA" sz="1200" dirty="0">
                <a:solidFill>
                  <a:schemeClr val="bg1"/>
                </a:solidFill>
              </a:rPr>
              <a:t> avec un </a:t>
            </a:r>
            <a:r>
              <a:rPr lang="en-CA" sz="1200" dirty="0" err="1">
                <a:solidFill>
                  <a:schemeClr val="bg1"/>
                </a:solidFill>
              </a:rPr>
              <a:t>énorme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Composant-Zilla</a:t>
            </a:r>
            <a:r>
              <a:rPr lang="en-CA" sz="1200" dirty="0">
                <a:solidFill>
                  <a:schemeClr val="bg1"/>
                </a:solidFill>
              </a:rPr>
              <a:t> de 400 </a:t>
            </a:r>
            <a:r>
              <a:rPr lang="en-CA" sz="1200" dirty="0" err="1">
                <a:solidFill>
                  <a:schemeClr val="bg1"/>
                </a:solidFill>
              </a:rPr>
              <a:t>lignes</a:t>
            </a:r>
            <a:r>
              <a:rPr lang="en-CA" sz="1200" dirty="0">
                <a:solidFill>
                  <a:schemeClr val="bg1"/>
                </a:solidFill>
              </a:rPr>
              <a:t> horrible à </a:t>
            </a:r>
            <a:r>
              <a:rPr lang="en-CA" sz="1200" dirty="0" err="1">
                <a:solidFill>
                  <a:schemeClr val="bg1"/>
                </a:solidFill>
              </a:rPr>
              <a:t>maintenir</a:t>
            </a:r>
            <a:r>
              <a:rPr lang="en-CA" sz="1200" dirty="0">
                <a:solidFill>
                  <a:schemeClr val="bg1"/>
                </a:solidFill>
              </a:rPr>
              <a:t>. </a:t>
            </a:r>
            <a:endParaRPr lang="fr-CA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C7C39-3146-4A20-8045-C9BD9D46BFBA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6615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err="1">
                <a:solidFill>
                  <a:schemeClr val="bg1"/>
                </a:solidFill>
              </a:rPr>
              <a:t>Découpage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fonctionnel</a:t>
            </a:r>
            <a:r>
              <a:rPr lang="en-CA" sz="1200" dirty="0">
                <a:solidFill>
                  <a:schemeClr val="bg1"/>
                </a:solidFill>
              </a:rPr>
              <a:t> 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 err="1">
                <a:solidFill>
                  <a:schemeClr val="bg1"/>
                </a:solidFill>
              </a:rPr>
              <a:t>L’organisation</a:t>
            </a:r>
            <a:r>
              <a:rPr lang="en-CA" sz="1200" dirty="0">
                <a:solidFill>
                  <a:schemeClr val="bg1"/>
                </a:solidFill>
              </a:rPr>
              <a:t> du code suit </a:t>
            </a:r>
            <a:r>
              <a:rPr lang="en-CA" sz="1200" dirty="0" err="1">
                <a:solidFill>
                  <a:schemeClr val="bg1"/>
                </a:solidFill>
              </a:rPr>
              <a:t>l’organisation</a:t>
            </a:r>
            <a:r>
              <a:rPr lang="en-CA" sz="1200" dirty="0">
                <a:solidFill>
                  <a:schemeClr val="bg1"/>
                </a:solidFill>
              </a:rPr>
              <a:t> de </a:t>
            </a:r>
            <a:r>
              <a:rPr lang="en-CA" sz="1200" dirty="0" err="1">
                <a:solidFill>
                  <a:schemeClr val="bg1"/>
                </a:solidFill>
              </a:rPr>
              <a:t>l’interface</a:t>
            </a:r>
            <a:r>
              <a:rPr lang="en-CA" sz="1200" dirty="0">
                <a:solidFill>
                  <a:schemeClr val="bg1"/>
                </a:solidFill>
              </a:rPr>
              <a:t> (clients -&gt; client-list -&gt; client-detail) et </a:t>
            </a:r>
            <a:r>
              <a:rPr lang="en-CA" sz="1200" dirty="0" err="1">
                <a:solidFill>
                  <a:schemeClr val="bg1"/>
                </a:solidFill>
              </a:rPr>
              <a:t>donc</a:t>
            </a:r>
            <a:r>
              <a:rPr lang="en-CA" sz="1200" dirty="0">
                <a:solidFill>
                  <a:schemeClr val="bg1"/>
                </a:solidFill>
              </a:rPr>
              <a:t> la </a:t>
            </a:r>
            <a:r>
              <a:rPr lang="en-CA" sz="1200" dirty="0" err="1">
                <a:solidFill>
                  <a:schemeClr val="bg1"/>
                </a:solidFill>
              </a:rPr>
              <a:t>logique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d’affaire</a:t>
            </a:r>
            <a:endParaRPr lang="en-CA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Models et services </a:t>
            </a:r>
            <a:r>
              <a:rPr lang="en-CA" sz="1200" dirty="0" err="1">
                <a:solidFill>
                  <a:schemeClr val="bg1"/>
                </a:solidFill>
              </a:rPr>
              <a:t>déclarés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là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où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il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sont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utilisés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Un module pour </a:t>
            </a:r>
            <a:r>
              <a:rPr lang="en-CA" sz="1200" dirty="0" err="1">
                <a:solidFill>
                  <a:schemeClr val="bg1"/>
                </a:solidFill>
              </a:rPr>
              <a:t>chaque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composant</a:t>
            </a:r>
            <a:r>
              <a:rPr lang="en-CA" sz="1200" dirty="0">
                <a:solidFill>
                  <a:schemeClr val="bg1"/>
                </a:solidFill>
              </a:rPr>
              <a:t> (ex : </a:t>
            </a:r>
            <a:r>
              <a:rPr lang="en-CA" sz="1200" dirty="0" err="1">
                <a:solidFill>
                  <a:schemeClr val="bg1"/>
                </a:solidFill>
              </a:rPr>
              <a:t>AddressComponent</a:t>
            </a:r>
            <a:r>
              <a:rPr lang="en-CA" sz="1200" dirty="0">
                <a:solidFill>
                  <a:schemeClr val="bg1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Le module ne </a:t>
            </a:r>
            <a:r>
              <a:rPr lang="en-CA" sz="1200" dirty="0" err="1">
                <a:solidFill>
                  <a:schemeClr val="bg1"/>
                </a:solidFill>
              </a:rPr>
              <a:t>contient</a:t>
            </a:r>
            <a:r>
              <a:rPr lang="en-CA" sz="1200" dirty="0">
                <a:solidFill>
                  <a:schemeClr val="bg1"/>
                </a:solidFill>
              </a:rPr>
              <a:t> QUE les </a:t>
            </a:r>
            <a:r>
              <a:rPr lang="en-CA" sz="1200" dirty="0" err="1">
                <a:solidFill>
                  <a:schemeClr val="bg1"/>
                </a:solidFill>
              </a:rPr>
              <a:t>dépendances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nécéssaires</a:t>
            </a:r>
            <a:r>
              <a:rPr lang="en-CA" sz="1200" dirty="0">
                <a:solidFill>
                  <a:schemeClr val="bg1"/>
                </a:solidFill>
              </a:rPr>
              <a:t> au </a:t>
            </a:r>
            <a:r>
              <a:rPr lang="en-CA" sz="1200" dirty="0" err="1">
                <a:solidFill>
                  <a:schemeClr val="bg1"/>
                </a:solidFill>
              </a:rPr>
              <a:t>composant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qu’il</a:t>
            </a:r>
            <a:r>
              <a:rPr lang="en-CA" sz="1200" dirty="0">
                <a:solidFill>
                  <a:schemeClr val="bg1"/>
                </a:solidFill>
              </a:rPr>
              <a:t> declare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Gestion precise des </a:t>
            </a:r>
            <a:r>
              <a:rPr lang="en-CA" sz="1200" dirty="0" err="1">
                <a:solidFill>
                  <a:schemeClr val="bg1"/>
                </a:solidFill>
              </a:rPr>
              <a:t>dépendances</a:t>
            </a:r>
            <a:r>
              <a:rPr lang="en-CA" sz="1200" dirty="0">
                <a:solidFill>
                  <a:schemeClr val="bg1"/>
                </a:solidFill>
              </a:rPr>
              <a:t> (Ex: </a:t>
            </a:r>
            <a:r>
              <a:rPr lang="en-CA" sz="1200" dirty="0" err="1">
                <a:solidFill>
                  <a:schemeClr val="bg1"/>
                </a:solidFill>
              </a:rPr>
              <a:t>MatCardModule</a:t>
            </a:r>
            <a:r>
              <a:rPr lang="en-CA" sz="1200" dirty="0">
                <a:solidFill>
                  <a:schemeClr val="bg1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Si on </a:t>
            </a:r>
            <a:r>
              <a:rPr lang="en-CA" sz="1200" dirty="0" err="1">
                <a:solidFill>
                  <a:schemeClr val="bg1"/>
                </a:solidFill>
              </a:rPr>
              <a:t>veut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l’utiliser</a:t>
            </a:r>
            <a:r>
              <a:rPr lang="en-CA" sz="1200" dirty="0">
                <a:solidFill>
                  <a:schemeClr val="bg1"/>
                </a:solidFill>
              </a:rPr>
              <a:t>, </a:t>
            </a:r>
            <a:r>
              <a:rPr lang="en-CA" sz="1200" dirty="0" err="1">
                <a:solidFill>
                  <a:schemeClr val="bg1"/>
                </a:solidFill>
              </a:rPr>
              <a:t>juste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besoin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d’importer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ce</a:t>
            </a:r>
            <a:r>
              <a:rPr lang="en-CA" sz="1200" dirty="0">
                <a:solidFill>
                  <a:schemeClr val="bg1"/>
                </a:solidFill>
              </a:rPr>
              <a:t> module qui ne </a:t>
            </a:r>
            <a:r>
              <a:rPr lang="en-CA" sz="1200" dirty="0" err="1">
                <a:solidFill>
                  <a:schemeClr val="bg1"/>
                </a:solidFill>
              </a:rPr>
              <a:t>contient</a:t>
            </a:r>
            <a:r>
              <a:rPr lang="en-CA" sz="1200" dirty="0">
                <a:solidFill>
                  <a:schemeClr val="bg1"/>
                </a:solidFill>
              </a:rPr>
              <a:t> que </a:t>
            </a:r>
            <a:r>
              <a:rPr lang="en-CA" sz="1200" dirty="0" err="1">
                <a:solidFill>
                  <a:schemeClr val="bg1"/>
                </a:solidFill>
              </a:rPr>
              <a:t>ça</a:t>
            </a:r>
            <a:r>
              <a:rPr lang="en-CA" sz="1200" dirty="0">
                <a:solidFill>
                  <a:schemeClr val="bg1"/>
                </a:solidFill>
              </a:rPr>
              <a:t>. (Ex: employee-</a:t>
            </a:r>
            <a:r>
              <a:rPr lang="en-CA" sz="1200" dirty="0" err="1">
                <a:solidFill>
                  <a:schemeClr val="bg1"/>
                </a:solidFill>
              </a:rPr>
              <a:t>details.module</a:t>
            </a:r>
            <a:r>
              <a:rPr lang="en-CA" sz="1200" dirty="0">
                <a:solidFill>
                  <a:schemeClr val="bg1"/>
                </a:solidFill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Bundle plus </a:t>
            </a:r>
            <a:r>
              <a:rPr lang="en-CA" sz="1200" dirty="0" err="1">
                <a:solidFill>
                  <a:schemeClr val="bg1"/>
                </a:solidFill>
              </a:rPr>
              <a:t>léger</a:t>
            </a:r>
            <a:r>
              <a:rPr lang="en-CA" sz="1200" dirty="0">
                <a:solidFill>
                  <a:schemeClr val="bg1"/>
                </a:solidFill>
              </a:rPr>
              <a:t>, reorganisation du code plus simple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Smart Component (</a:t>
            </a:r>
            <a:r>
              <a:rPr lang="fr-CA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EmployeeDetailsComponent</a:t>
            </a:r>
            <a:r>
              <a:rPr lang="en-CA" sz="1200" dirty="0">
                <a:solidFill>
                  <a:schemeClr val="bg1"/>
                </a:solidFill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-  </a:t>
            </a:r>
            <a:r>
              <a:rPr lang="en-CA" sz="1200" dirty="0" err="1">
                <a:solidFill>
                  <a:schemeClr val="bg1"/>
                </a:solidFill>
              </a:rPr>
              <a:t>Aussi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appelés</a:t>
            </a:r>
            <a:r>
              <a:rPr lang="en-CA" sz="1200" dirty="0">
                <a:solidFill>
                  <a:schemeClr val="bg1"/>
                </a:solidFill>
              </a:rPr>
              <a:t> “Containers”, Responsible de la </a:t>
            </a:r>
            <a:r>
              <a:rPr lang="en-CA" sz="1200" dirty="0" err="1">
                <a:solidFill>
                  <a:schemeClr val="bg1"/>
                </a:solidFill>
              </a:rPr>
              <a:t>Tuyauterie</a:t>
            </a:r>
            <a:endParaRPr lang="en-CA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 err="1">
                <a:solidFill>
                  <a:schemeClr val="bg1"/>
                </a:solidFill>
              </a:rPr>
              <a:t>Récupère</a:t>
            </a:r>
            <a:r>
              <a:rPr lang="en-CA" sz="1200" dirty="0">
                <a:solidFill>
                  <a:schemeClr val="bg1"/>
                </a:solidFill>
              </a:rPr>
              <a:t> les </a:t>
            </a:r>
            <a:r>
              <a:rPr lang="en-CA" sz="1200" dirty="0" err="1">
                <a:solidFill>
                  <a:schemeClr val="bg1"/>
                </a:solidFill>
              </a:rPr>
              <a:t>données</a:t>
            </a:r>
            <a:r>
              <a:rPr lang="en-CA" sz="1200" dirty="0">
                <a:solidFill>
                  <a:schemeClr val="bg1"/>
                </a:solidFill>
              </a:rPr>
              <a:t> (</a:t>
            </a:r>
            <a:r>
              <a:rPr lang="en-CA" sz="1200" dirty="0" err="1">
                <a:solidFill>
                  <a:schemeClr val="bg1"/>
                </a:solidFill>
              </a:rPr>
              <a:t>consomation</a:t>
            </a:r>
            <a:r>
              <a:rPr lang="en-CA" sz="1200" dirty="0">
                <a:solidFill>
                  <a:schemeClr val="bg1"/>
                </a:solidFill>
              </a:rPr>
              <a:t> de service), </a:t>
            </a:r>
            <a:r>
              <a:rPr lang="en-CA" sz="1200" dirty="0" err="1">
                <a:solidFill>
                  <a:schemeClr val="bg1"/>
                </a:solidFill>
              </a:rPr>
              <a:t>gère</a:t>
            </a:r>
            <a:r>
              <a:rPr lang="en-CA" sz="1200" dirty="0">
                <a:solidFill>
                  <a:schemeClr val="bg1"/>
                </a:solidFill>
              </a:rPr>
              <a:t> les actions et le code métier, les </a:t>
            </a:r>
            <a:r>
              <a:rPr lang="en-CA" sz="1200" dirty="0" err="1">
                <a:solidFill>
                  <a:schemeClr val="bg1"/>
                </a:solidFill>
              </a:rPr>
              <a:t>regles</a:t>
            </a:r>
            <a:r>
              <a:rPr lang="en-CA" sz="1200" dirty="0">
                <a:solidFill>
                  <a:schemeClr val="bg1"/>
                </a:solidFill>
              </a:rPr>
              <a:t> de gestions.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 err="1">
                <a:solidFill>
                  <a:schemeClr val="bg1"/>
                </a:solidFill>
              </a:rPr>
              <a:t>Appele</a:t>
            </a:r>
            <a:r>
              <a:rPr lang="en-CA" sz="1200" dirty="0">
                <a:solidFill>
                  <a:schemeClr val="bg1"/>
                </a:solidFill>
              </a:rPr>
              <a:t> / organise les Dumb Components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Dumb Components (</a:t>
            </a:r>
            <a:r>
              <a:rPr lang="fr-CA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EmployeeInfoCardComponent</a:t>
            </a:r>
            <a:r>
              <a:rPr lang="en-CA" sz="1200" dirty="0">
                <a:solidFill>
                  <a:schemeClr val="bg1"/>
                </a:solidFill>
              </a:rPr>
              <a:t>):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Se charge </a:t>
            </a:r>
            <a:r>
              <a:rPr lang="en-CA" sz="1200" dirty="0" err="1">
                <a:solidFill>
                  <a:schemeClr val="bg1"/>
                </a:solidFill>
              </a:rPr>
              <a:t>seulement</a:t>
            </a:r>
            <a:r>
              <a:rPr lang="en-CA" sz="1200" dirty="0">
                <a:solidFill>
                  <a:schemeClr val="bg1"/>
                </a:solidFill>
              </a:rPr>
              <a:t> de </a:t>
            </a:r>
            <a:r>
              <a:rPr lang="en-CA" sz="1200" dirty="0" err="1">
                <a:solidFill>
                  <a:schemeClr val="bg1"/>
                </a:solidFill>
              </a:rPr>
              <a:t>l’affichage</a:t>
            </a:r>
            <a:r>
              <a:rPr lang="en-CA" sz="1200" dirty="0">
                <a:solidFill>
                  <a:schemeClr val="bg1"/>
                </a:solidFill>
              </a:rPr>
              <a:t>, et des interactions </a:t>
            </a:r>
            <a:r>
              <a:rPr lang="en-CA" sz="1200" dirty="0" err="1">
                <a:solidFill>
                  <a:schemeClr val="bg1"/>
                </a:solidFill>
              </a:rPr>
              <a:t>utilisateur</a:t>
            </a:r>
            <a:endParaRPr lang="en-CA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Surtout PAS de code métier (routing, </a:t>
            </a:r>
            <a:r>
              <a:rPr lang="en-CA" sz="1200" dirty="0" err="1">
                <a:solidFill>
                  <a:schemeClr val="bg1"/>
                </a:solidFill>
              </a:rPr>
              <a:t>appel</a:t>
            </a:r>
            <a:r>
              <a:rPr lang="en-CA" sz="1200" dirty="0">
                <a:solidFill>
                  <a:schemeClr val="bg1"/>
                </a:solidFill>
              </a:rPr>
              <a:t> service….NO!).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 err="1">
                <a:solidFill>
                  <a:schemeClr val="bg1"/>
                </a:solidFill>
              </a:rPr>
              <a:t>Récupèrent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leurs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données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en</a:t>
            </a:r>
            <a:r>
              <a:rPr lang="en-CA" sz="1200" dirty="0">
                <a:solidFill>
                  <a:schemeClr val="bg1"/>
                </a:solidFill>
              </a:rPr>
              <a:t> entrée (@Input), </a:t>
            </a:r>
            <a:r>
              <a:rPr lang="en-CA" sz="1200" dirty="0" err="1">
                <a:solidFill>
                  <a:schemeClr val="bg1"/>
                </a:solidFill>
              </a:rPr>
              <a:t>Transmettent</a:t>
            </a:r>
            <a:r>
              <a:rPr lang="en-CA" sz="1200" dirty="0">
                <a:solidFill>
                  <a:schemeClr val="bg1"/>
                </a:solidFill>
              </a:rPr>
              <a:t> les </a:t>
            </a:r>
            <a:r>
              <a:rPr lang="en-CA" sz="1200" dirty="0" err="1">
                <a:solidFill>
                  <a:schemeClr val="bg1"/>
                </a:solidFill>
              </a:rPr>
              <a:t>évenements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en</a:t>
            </a:r>
            <a:r>
              <a:rPr lang="en-CA" sz="1200" dirty="0">
                <a:solidFill>
                  <a:schemeClr val="bg1"/>
                </a:solidFill>
              </a:rPr>
              <a:t> sortie (@Output)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Plus-value 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 err="1">
                <a:solidFill>
                  <a:schemeClr val="bg1"/>
                </a:solidFill>
              </a:rPr>
              <a:t>Séparation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claire</a:t>
            </a:r>
            <a:r>
              <a:rPr lang="en-CA" sz="1200" dirty="0">
                <a:solidFill>
                  <a:schemeClr val="bg1"/>
                </a:solidFill>
              </a:rPr>
              <a:t> des </a:t>
            </a:r>
            <a:r>
              <a:rPr lang="en-CA" sz="1200" dirty="0" err="1">
                <a:solidFill>
                  <a:schemeClr val="bg1"/>
                </a:solidFill>
              </a:rPr>
              <a:t>responsabilité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regles</a:t>
            </a:r>
            <a:r>
              <a:rPr lang="en-CA" sz="1200" dirty="0">
                <a:solidFill>
                  <a:schemeClr val="bg1"/>
                </a:solidFill>
              </a:rPr>
              <a:t> métier / </a:t>
            </a:r>
            <a:r>
              <a:rPr lang="en-CA" sz="1200" dirty="0" err="1">
                <a:solidFill>
                  <a:schemeClr val="bg1"/>
                </a:solidFill>
              </a:rPr>
              <a:t>affichage</a:t>
            </a:r>
            <a:endParaRPr lang="en-CA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 err="1">
                <a:solidFill>
                  <a:schemeClr val="bg1"/>
                </a:solidFill>
              </a:rPr>
              <a:t>Très</a:t>
            </a:r>
            <a:r>
              <a:rPr lang="en-CA" sz="1200" dirty="0">
                <a:solidFill>
                  <a:schemeClr val="bg1"/>
                </a:solidFill>
              </a:rPr>
              <a:t> facile à tester </a:t>
            </a:r>
            <a:r>
              <a:rPr lang="en-CA" sz="1200" dirty="0" err="1">
                <a:solidFill>
                  <a:schemeClr val="bg1"/>
                </a:solidFill>
              </a:rPr>
              <a:t>unitairement</a:t>
            </a:r>
            <a:r>
              <a:rPr lang="en-CA" sz="1200" dirty="0">
                <a:solidFill>
                  <a:schemeClr val="bg1"/>
                </a:solidFill>
              </a:rPr>
              <a:t>:  pas </a:t>
            </a:r>
            <a:r>
              <a:rPr lang="en-CA" sz="1200" dirty="0" err="1">
                <a:solidFill>
                  <a:schemeClr val="bg1"/>
                </a:solidFill>
              </a:rPr>
              <a:t>besoin</a:t>
            </a:r>
            <a:r>
              <a:rPr lang="en-CA" sz="1200" dirty="0">
                <a:solidFill>
                  <a:schemeClr val="bg1"/>
                </a:solidFill>
              </a:rPr>
              <a:t> de mocker un service pour les dumbs Components. on ne teste que les </a:t>
            </a:r>
            <a:r>
              <a:rPr lang="en-CA" sz="1200" dirty="0" err="1">
                <a:solidFill>
                  <a:schemeClr val="bg1"/>
                </a:solidFill>
              </a:rPr>
              <a:t>regles</a:t>
            </a:r>
            <a:r>
              <a:rPr lang="en-CA" sz="1200" dirty="0">
                <a:solidFill>
                  <a:schemeClr val="bg1"/>
                </a:solidFill>
              </a:rPr>
              <a:t> métier dans les smarts, que les </a:t>
            </a:r>
            <a:r>
              <a:rPr lang="en-CA" sz="1200" dirty="0" err="1">
                <a:solidFill>
                  <a:schemeClr val="bg1"/>
                </a:solidFill>
              </a:rPr>
              <a:t>regles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d’affichage</a:t>
            </a:r>
            <a:r>
              <a:rPr lang="en-CA" sz="1200" dirty="0">
                <a:solidFill>
                  <a:schemeClr val="bg1"/>
                </a:solidFill>
              </a:rPr>
              <a:t> dans les dumbs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Manière </a:t>
            </a:r>
            <a:r>
              <a:rPr lang="en-CA" sz="1200" dirty="0" err="1">
                <a:solidFill>
                  <a:schemeClr val="bg1"/>
                </a:solidFill>
              </a:rPr>
              <a:t>réfléchie</a:t>
            </a:r>
            <a:r>
              <a:rPr lang="en-CA" sz="1200" dirty="0">
                <a:solidFill>
                  <a:schemeClr val="bg1"/>
                </a:solidFill>
              </a:rPr>
              <a:t>, standard et facile à </a:t>
            </a:r>
            <a:r>
              <a:rPr lang="en-CA" sz="1200" dirty="0" err="1">
                <a:solidFill>
                  <a:schemeClr val="bg1"/>
                </a:solidFill>
              </a:rPr>
              <a:t>comprendre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d’organiser</a:t>
            </a:r>
            <a:r>
              <a:rPr lang="en-CA" sz="1200" dirty="0">
                <a:solidFill>
                  <a:schemeClr val="bg1"/>
                </a:solidFill>
              </a:rPr>
              <a:t> le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err="1">
                <a:solidFill>
                  <a:schemeClr val="bg1"/>
                </a:solidFill>
              </a:rPr>
              <a:t>Vous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allez</a:t>
            </a:r>
            <a:r>
              <a:rPr lang="en-CA" sz="1200" dirty="0">
                <a:solidFill>
                  <a:schemeClr val="bg1"/>
                </a:solidFill>
              </a:rPr>
              <a:t> me dire : “</a:t>
            </a:r>
            <a:r>
              <a:rPr lang="en-CA" sz="1200" dirty="0" err="1">
                <a:solidFill>
                  <a:schemeClr val="bg1"/>
                </a:solidFill>
              </a:rPr>
              <a:t>ça</a:t>
            </a:r>
            <a:r>
              <a:rPr lang="en-CA" sz="1200" dirty="0">
                <a:solidFill>
                  <a:schemeClr val="bg1"/>
                </a:solidFill>
              </a:rPr>
              <a:t> fait </a:t>
            </a:r>
            <a:r>
              <a:rPr lang="en-CA" sz="1200" dirty="0" err="1">
                <a:solidFill>
                  <a:schemeClr val="bg1"/>
                </a:solidFill>
              </a:rPr>
              <a:t>quand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même</a:t>
            </a:r>
            <a:r>
              <a:rPr lang="en-CA" sz="1200" dirty="0">
                <a:solidFill>
                  <a:schemeClr val="bg1"/>
                </a:solidFill>
              </a:rPr>
              <a:t> beaucoup de code </a:t>
            </a:r>
            <a:r>
              <a:rPr lang="en-CA" sz="1200" dirty="0" err="1">
                <a:solidFill>
                  <a:schemeClr val="bg1"/>
                </a:solidFill>
              </a:rPr>
              <a:t>en</a:t>
            </a:r>
            <a:r>
              <a:rPr lang="en-CA" sz="1200" dirty="0">
                <a:solidFill>
                  <a:schemeClr val="bg1"/>
                </a:solidFill>
              </a:rPr>
              <a:t> plus”, </a:t>
            </a:r>
            <a:r>
              <a:rPr lang="en-CA" sz="1200" dirty="0" err="1">
                <a:solidFill>
                  <a:schemeClr val="bg1"/>
                </a:solidFill>
              </a:rPr>
              <a:t>c’est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vrai</a:t>
            </a:r>
            <a:r>
              <a:rPr lang="en-CA" sz="1200" dirty="0">
                <a:solidFill>
                  <a:schemeClr val="bg1"/>
                </a:solidFill>
              </a:rPr>
              <a:t>, </a:t>
            </a:r>
            <a:r>
              <a:rPr lang="en-CA" sz="1200" dirty="0" err="1">
                <a:solidFill>
                  <a:schemeClr val="bg1"/>
                </a:solidFill>
              </a:rPr>
              <a:t>mais</a:t>
            </a:r>
            <a:r>
              <a:rPr lang="en-CA" sz="1200" dirty="0">
                <a:solidFill>
                  <a:schemeClr val="bg1"/>
                </a:solidFill>
              </a:rPr>
              <a:t> pour </a:t>
            </a:r>
            <a:r>
              <a:rPr lang="en-CA" sz="1200" dirty="0" err="1">
                <a:solidFill>
                  <a:schemeClr val="bg1"/>
                </a:solidFill>
              </a:rPr>
              <a:t>ça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aussi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j’ai</a:t>
            </a:r>
            <a:r>
              <a:rPr lang="en-CA" sz="1200" dirty="0">
                <a:solidFill>
                  <a:schemeClr val="bg1"/>
                </a:solidFill>
              </a:rPr>
              <a:t> </a:t>
            </a:r>
            <a:r>
              <a:rPr lang="en-CA" sz="1200" dirty="0" err="1">
                <a:solidFill>
                  <a:schemeClr val="bg1"/>
                </a:solidFill>
              </a:rPr>
              <a:t>une</a:t>
            </a:r>
            <a:r>
              <a:rPr lang="en-CA" sz="1200" dirty="0">
                <a:solidFill>
                  <a:schemeClr val="bg1"/>
                </a:solidFill>
              </a:rPr>
              <a:t> solution ;-)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1200" dirty="0">
              <a:solidFill>
                <a:schemeClr val="bg1"/>
              </a:solidFill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C7C39-3146-4A20-8045-C9BD9D46BFBA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9765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>
                <a:sym typeface="Wingdings" panose="05000000000000000000" pitchFamily="2" charset="2"/>
              </a:rPr>
              <a:t>Si </a:t>
            </a:r>
            <a:r>
              <a:rPr lang="en-CA" dirty="0" err="1">
                <a:sym typeface="Wingdings" panose="05000000000000000000" pitchFamily="2" charset="2"/>
              </a:rPr>
              <a:t>vous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avez</a:t>
            </a:r>
            <a:r>
              <a:rPr lang="en-CA" dirty="0">
                <a:sym typeface="Wingdings" panose="05000000000000000000" pitchFamily="2" charset="2"/>
              </a:rPr>
              <a:t> déjà utilise Angular, </a:t>
            </a:r>
            <a:r>
              <a:rPr lang="en-CA" dirty="0" err="1">
                <a:sym typeface="Wingdings" panose="05000000000000000000" pitchFamily="2" charset="2"/>
              </a:rPr>
              <a:t>vous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connaissez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surement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ces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commandes</a:t>
            </a:r>
            <a:r>
              <a:rPr lang="en-CA" dirty="0">
                <a:sym typeface="Wingdings" panose="05000000000000000000" pitchFamily="2" charset="2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>
                <a:sym typeface="Wingdings" panose="05000000000000000000" pitchFamily="2" charset="2"/>
              </a:rPr>
              <a:t>Elle </a:t>
            </a:r>
            <a:r>
              <a:rPr lang="en-CA" dirty="0" err="1">
                <a:sym typeface="Wingdings" panose="05000000000000000000" pitchFamily="2" charset="2"/>
              </a:rPr>
              <a:t>permettent</a:t>
            </a:r>
            <a:r>
              <a:rPr lang="en-CA" dirty="0">
                <a:sym typeface="Wingdings" panose="05000000000000000000" pitchFamily="2" charset="2"/>
              </a:rPr>
              <a:t> de </a:t>
            </a:r>
            <a:r>
              <a:rPr lang="en-CA" dirty="0" err="1">
                <a:sym typeface="Wingdings" panose="05000000000000000000" pitchFamily="2" charset="2"/>
              </a:rPr>
              <a:t>générer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automatiquement</a:t>
            </a:r>
            <a:r>
              <a:rPr lang="en-CA" dirty="0">
                <a:sym typeface="Wingdings" panose="05000000000000000000" pitchFamily="2" charset="2"/>
              </a:rPr>
              <a:t> les </a:t>
            </a:r>
            <a:r>
              <a:rPr lang="en-CA" dirty="0" err="1">
                <a:sym typeface="Wingdings" panose="05000000000000000000" pitchFamily="2" charset="2"/>
              </a:rPr>
              <a:t>fichiers</a:t>
            </a:r>
            <a:r>
              <a:rPr lang="en-CA" dirty="0">
                <a:sym typeface="Wingdings" panose="05000000000000000000" pitchFamily="2" charset="2"/>
              </a:rPr>
              <a:t> d’un module </a:t>
            </a:r>
            <a:r>
              <a:rPr lang="en-CA" dirty="0" err="1">
                <a:sym typeface="Wingdings" panose="05000000000000000000" pitchFamily="2" charset="2"/>
              </a:rPr>
              <a:t>ou</a:t>
            </a:r>
            <a:r>
              <a:rPr lang="en-CA" dirty="0">
                <a:sym typeface="Wingdings" panose="05000000000000000000" pitchFamily="2" charset="2"/>
              </a:rPr>
              <a:t> d’un </a:t>
            </a:r>
            <a:r>
              <a:rPr lang="en-CA" dirty="0" err="1">
                <a:sym typeface="Wingdings" panose="05000000000000000000" pitchFamily="2" charset="2"/>
              </a:rPr>
              <a:t>composant</a:t>
            </a:r>
            <a:r>
              <a:rPr lang="en-CA" dirty="0">
                <a:sym typeface="Wingdings" panose="05000000000000000000" pitchFamily="2" charset="2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>
                <a:sym typeface="Wingdings" panose="05000000000000000000" pitchFamily="2" charset="2"/>
              </a:rPr>
              <a:t>(ex: ng generate module section/super-toto  ng generate component section/super-toto 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err="1">
                <a:sym typeface="Wingdings" panose="05000000000000000000" pitchFamily="2" charset="2"/>
              </a:rPr>
              <a:t>C’est</a:t>
            </a:r>
            <a:r>
              <a:rPr lang="en-CA" dirty="0">
                <a:sym typeface="Wingdings" panose="05000000000000000000" pitchFamily="2" charset="2"/>
              </a:rPr>
              <a:t> déjà pas mal, </a:t>
            </a:r>
            <a:r>
              <a:rPr lang="en-CA" dirty="0" err="1">
                <a:sym typeface="Wingdings" panose="05000000000000000000" pitchFamily="2" charset="2"/>
              </a:rPr>
              <a:t>mais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saviez-vous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qu’on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peut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s’en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créer</a:t>
            </a:r>
            <a:r>
              <a:rPr lang="en-CA" dirty="0">
                <a:sym typeface="Wingdings" panose="05000000000000000000" pitchFamily="2" charset="2"/>
              </a:rPr>
              <a:t> des custom ? Par </a:t>
            </a:r>
            <a:r>
              <a:rPr lang="en-CA" dirty="0" err="1">
                <a:sym typeface="Wingdings" panose="05000000000000000000" pitchFamily="2" charset="2"/>
              </a:rPr>
              <a:t>exemple</a:t>
            </a:r>
            <a:r>
              <a:rPr lang="en-CA" dirty="0">
                <a:sym typeface="Wingdings" panose="05000000000000000000" pitchFamily="2" charset="2"/>
              </a:rPr>
              <a:t>, dans </a:t>
            </a:r>
            <a:r>
              <a:rPr lang="en-CA" dirty="0" err="1">
                <a:sym typeface="Wingdings" panose="05000000000000000000" pitchFamily="2" charset="2"/>
              </a:rPr>
              <a:t>notre</a:t>
            </a:r>
            <a:r>
              <a:rPr lang="en-CA" dirty="0">
                <a:sym typeface="Wingdings" panose="05000000000000000000" pitchFamily="2" charset="2"/>
              </a:rPr>
              <a:t> app, </a:t>
            </a:r>
            <a:r>
              <a:rPr lang="en-CA" dirty="0" err="1">
                <a:sym typeface="Wingdings" panose="05000000000000000000" pitchFamily="2" charset="2"/>
              </a:rPr>
              <a:t>toutes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nos</a:t>
            </a:r>
            <a:r>
              <a:rPr lang="en-CA" dirty="0">
                <a:sym typeface="Wingdings" panose="05000000000000000000" pitchFamily="2" charset="2"/>
              </a:rPr>
              <a:t> sections </a:t>
            </a:r>
            <a:r>
              <a:rPr lang="en-CA" dirty="0" err="1">
                <a:sym typeface="Wingdings" panose="05000000000000000000" pitchFamily="2" charset="2"/>
              </a:rPr>
              <a:t>commencent</a:t>
            </a:r>
            <a:r>
              <a:rPr lang="en-CA" dirty="0">
                <a:sym typeface="Wingdings" panose="05000000000000000000" pitchFamily="2" charset="2"/>
              </a:rPr>
              <a:t> par un container, </a:t>
            </a:r>
            <a:r>
              <a:rPr lang="en-CA" dirty="0" err="1">
                <a:sym typeface="Wingdings" panose="05000000000000000000" pitchFamily="2" charset="2"/>
              </a:rPr>
              <a:t>une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liste</a:t>
            </a:r>
            <a:r>
              <a:rPr lang="en-CA" dirty="0">
                <a:sym typeface="Wingdings" panose="05000000000000000000" pitchFamily="2" charset="2"/>
              </a:rPr>
              <a:t>, un service, un model.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C7C39-3146-4A20-8045-C9BD9D46BFBA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432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E7E7A15-5B64-49ED-9C69-71D257BFC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sp>
        <p:nvSpPr>
          <p:cNvPr id="3" name="ZoneTexte 2"/>
          <p:cNvSpPr txBox="1"/>
          <p:nvPr userDrawn="1"/>
        </p:nvSpPr>
        <p:spPr>
          <a:xfrm>
            <a:off x="6535621" y="2524083"/>
            <a:ext cx="3743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cap="all" dirty="0">
                <a:solidFill>
                  <a:schemeClr val="tx1"/>
                </a:solidFill>
                <a:latin typeface="+mn-lt"/>
              </a:rPr>
              <a:t>YOUR</a:t>
            </a:r>
          </a:p>
          <a:p>
            <a:pPr algn="ctr"/>
            <a:r>
              <a:rPr lang="fr-CA" sz="3200" b="1" cap="all" dirty="0">
                <a:solidFill>
                  <a:schemeClr val="tx1"/>
                </a:solidFill>
                <a:latin typeface="+mn-lt"/>
              </a:rPr>
              <a:t>TECHNOLOGICAL</a:t>
            </a:r>
            <a:r>
              <a:rPr lang="fr-CA" sz="3200" b="1" cap="all" baseline="0" dirty="0">
                <a:solidFill>
                  <a:schemeClr val="tx1"/>
                </a:solidFill>
                <a:latin typeface="+mn-lt"/>
              </a:rPr>
              <a:t> PARTNER</a:t>
            </a:r>
            <a:endParaRPr lang="fr-FR" sz="3200" b="1" cap="all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5" name="Łącznik prosty 25">
            <a:extLst>
              <a:ext uri="{FF2B5EF4-FFF2-40B4-BE49-F238E27FC236}">
                <a16:creationId xmlns:a16="http://schemas.microsoft.com/office/drawing/2014/main" id="{4AD136F6-760F-45D9-9F77-DEAA927DB9C0}"/>
              </a:ext>
            </a:extLst>
          </p:cNvPr>
          <p:cNvCxnSpPr/>
          <p:nvPr userDrawn="1"/>
        </p:nvCxnSpPr>
        <p:spPr>
          <a:xfrm>
            <a:off x="5332919" y="3301247"/>
            <a:ext cx="1296144" cy="0"/>
          </a:xfrm>
          <a:prstGeom prst="line">
            <a:avLst/>
          </a:prstGeom>
          <a:ln w="28575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25">
            <a:extLst>
              <a:ext uri="{FF2B5EF4-FFF2-40B4-BE49-F238E27FC236}">
                <a16:creationId xmlns:a16="http://schemas.microsoft.com/office/drawing/2014/main" id="{889E7069-FC37-4CAF-BD53-BBDD538FE05B}"/>
              </a:ext>
            </a:extLst>
          </p:cNvPr>
          <p:cNvCxnSpPr/>
          <p:nvPr userDrawn="1"/>
        </p:nvCxnSpPr>
        <p:spPr>
          <a:xfrm>
            <a:off x="10181457" y="3301247"/>
            <a:ext cx="1296144" cy="0"/>
          </a:xfrm>
          <a:prstGeom prst="line">
            <a:avLst/>
          </a:prstGeom>
          <a:ln w="28575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59C96385-0CE2-4140-8EED-326FA7D9E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83" y="500191"/>
            <a:ext cx="2003553" cy="1317268"/>
          </a:xfrm>
          <a:prstGeom prst="rect">
            <a:avLst/>
          </a:prstGeom>
        </p:spPr>
      </p:pic>
      <p:sp>
        <p:nvSpPr>
          <p:cNvPr id="16" name="Espace réservé du texte 32">
            <a:extLst>
              <a:ext uri="{FF2B5EF4-FFF2-40B4-BE49-F238E27FC236}">
                <a16:creationId xmlns:a16="http://schemas.microsoft.com/office/drawing/2014/main" id="{6E768728-BF26-4CB1-ACFC-966940D271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5098" y="4631940"/>
            <a:ext cx="2880321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fr-FR" sz="1867" b="0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Date</a:t>
            </a:r>
            <a:endParaRPr lang="fr-FR" dirty="0"/>
          </a:p>
        </p:txBody>
      </p:sp>
      <p:cxnSp>
        <p:nvCxnSpPr>
          <p:cNvPr id="21" name="Łącznik prosty 25">
            <a:extLst>
              <a:ext uri="{FF2B5EF4-FFF2-40B4-BE49-F238E27FC236}">
                <a16:creationId xmlns:a16="http://schemas.microsoft.com/office/drawing/2014/main" id="{FB1EFA8C-518E-430C-9224-B53FF6B0C561}"/>
              </a:ext>
            </a:extLst>
          </p:cNvPr>
          <p:cNvCxnSpPr/>
          <p:nvPr userDrawn="1"/>
        </p:nvCxnSpPr>
        <p:spPr>
          <a:xfrm>
            <a:off x="171654" y="6680377"/>
            <a:ext cx="384043" cy="0"/>
          </a:xfrm>
          <a:prstGeom prst="line">
            <a:avLst/>
          </a:prstGeom>
          <a:ln w="12700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3B99AFB-AB41-48B2-92D5-4BBC608BF8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633" y="6602763"/>
            <a:ext cx="1630223" cy="14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ct val="40000"/>
              </a:spcBef>
              <a:defRPr/>
            </a:pPr>
            <a:r>
              <a:rPr lang="pl-PL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www.sii</a:t>
            </a:r>
            <a:r>
              <a:rPr lang="fr-FR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canada.com</a:t>
            </a:r>
            <a:endParaRPr lang="pl-PL" sz="1067" b="1" dirty="0">
              <a:solidFill>
                <a:schemeClr val="bg1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1CEED5B-BE2F-4520-8E56-2EA11032704A}"/>
              </a:ext>
            </a:extLst>
          </p:cNvPr>
          <p:cNvSpPr txBox="1"/>
          <p:nvPr userDrawn="1"/>
        </p:nvSpPr>
        <p:spPr>
          <a:xfrm>
            <a:off x="7759824" y="6522490"/>
            <a:ext cx="12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SII CONFIDENTIAL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0CAC21B0-920F-413C-B778-3024595A1E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71314" y="6546957"/>
            <a:ext cx="2220685" cy="228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50" i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A" dirty="0"/>
              <a:t>SII REFERENCE</a:t>
            </a:r>
            <a:endParaRPr lang="fr-FR" dirty="0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10419853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FAC5668A-C506-4564-84D2-B43F387E20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876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6217213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3"/>
          </p:nvPr>
        </p:nvSpPr>
        <p:spPr>
          <a:xfrm>
            <a:off x="11209213" y="6309321"/>
            <a:ext cx="810027" cy="366183"/>
          </a:xfr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438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7945213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43803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8495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A1862BA-1B6A-4217-9F08-BFA6A4413F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857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959BF8A7-ED8F-42CD-AFA3-14C204F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113" y="548680"/>
            <a:ext cx="865971" cy="569347"/>
          </a:xfrm>
          <a:prstGeom prst="rect">
            <a:avLst/>
          </a:prstGeom>
        </p:spPr>
      </p:pic>
      <p:sp>
        <p:nvSpPr>
          <p:cNvPr id="18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07968" y="1414456"/>
            <a:ext cx="2208245" cy="13480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11733" b="1" kern="1200" spc="267" dirty="0" smtClean="0">
                <a:solidFill>
                  <a:srgbClr val="06AED3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19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07967" y="3044958"/>
            <a:ext cx="5569116" cy="24962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lang="fr-FR" sz="4800" b="1" kern="1200" spc="267" baseline="0" dirty="0" smtClean="0">
                <a:solidFill>
                  <a:srgbClr val="06AED3"/>
                </a:solidFill>
                <a:latin typeface="+mn-lt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Titre section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1ED7DD-A7A6-4A0E-B7D6-66FE8E91A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6" y="1411817"/>
            <a:ext cx="10393798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21C955E5-589D-4A05-B26A-BF781B9BC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6217213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3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7945213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43803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79BDCCF0-A9AF-4BE9-BA45-F356498C42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959BF8A7-ED8F-42CD-AFA3-14C204F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113" y="548680"/>
            <a:ext cx="865971" cy="569347"/>
          </a:xfrm>
          <a:prstGeom prst="rect">
            <a:avLst/>
          </a:prstGeom>
        </p:spPr>
      </p:pic>
      <p:sp>
        <p:nvSpPr>
          <p:cNvPr id="18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07968" y="1414456"/>
            <a:ext cx="2208245" cy="13480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11733" b="1" kern="1200" spc="267" dirty="0" smtClean="0">
                <a:solidFill>
                  <a:srgbClr val="E15959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sp>
        <p:nvSpPr>
          <p:cNvPr id="19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07967" y="3044958"/>
            <a:ext cx="5569116" cy="24962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lang="fr-FR" sz="4800" b="1" kern="1200" spc="267" baseline="0" dirty="0" smtClean="0">
                <a:solidFill>
                  <a:srgbClr val="E15959"/>
                </a:solidFill>
                <a:latin typeface="+mn-lt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Titre section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B53624-5C2B-41FF-A827-B9767A99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763654E1-6D4B-477C-BC3E-E8616D50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sp>
        <p:nvSpPr>
          <p:cNvPr id="22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5098" y="4631940"/>
            <a:ext cx="2880321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fr-FR" sz="1867" b="0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Date</a:t>
            </a:r>
            <a:endParaRPr lang="fr-FR" dirty="0"/>
          </a:p>
        </p:txBody>
      </p:sp>
      <p:cxnSp>
        <p:nvCxnSpPr>
          <p:cNvPr id="12" name="Łącznik prosty 25"/>
          <p:cNvCxnSpPr/>
          <p:nvPr userDrawn="1"/>
        </p:nvCxnSpPr>
        <p:spPr>
          <a:xfrm>
            <a:off x="171654" y="6680377"/>
            <a:ext cx="384043" cy="0"/>
          </a:xfrm>
          <a:prstGeom prst="line">
            <a:avLst/>
          </a:prstGeom>
          <a:ln w="12700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590633" y="6602763"/>
            <a:ext cx="1630223" cy="14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ct val="40000"/>
              </a:spcBef>
              <a:defRPr/>
            </a:pPr>
            <a:r>
              <a:rPr lang="pl-PL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www.sii</a:t>
            </a:r>
            <a:r>
              <a:rPr lang="fr-FR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canada.com</a:t>
            </a:r>
            <a:endParaRPr lang="pl-PL" sz="1067" b="1" dirty="0">
              <a:solidFill>
                <a:schemeClr val="bg1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BB632B5-941E-4543-B4A4-A87FD12F31D2}"/>
              </a:ext>
            </a:extLst>
          </p:cNvPr>
          <p:cNvSpPr txBox="1"/>
          <p:nvPr userDrawn="1"/>
        </p:nvSpPr>
        <p:spPr>
          <a:xfrm>
            <a:off x="7767037" y="6522490"/>
            <a:ext cx="1276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CONFIDENTIEL SII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36BE62E-3533-430A-8AAB-3CE8371B1299}"/>
              </a:ext>
            </a:extLst>
          </p:cNvPr>
          <p:cNvSpPr txBox="1"/>
          <p:nvPr userDrawn="1"/>
        </p:nvSpPr>
        <p:spPr>
          <a:xfrm>
            <a:off x="6535621" y="2524083"/>
            <a:ext cx="3743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cap="all" dirty="0">
                <a:solidFill>
                  <a:schemeClr val="tx1"/>
                </a:solidFill>
                <a:latin typeface="+mn-lt"/>
              </a:rPr>
              <a:t>VOTRE</a:t>
            </a:r>
          </a:p>
          <a:p>
            <a:pPr algn="ctr"/>
            <a:r>
              <a:rPr lang="fr-CA" sz="3200" b="1" cap="all" baseline="0" dirty="0">
                <a:solidFill>
                  <a:schemeClr val="tx1"/>
                </a:solidFill>
                <a:latin typeface="+mn-lt"/>
              </a:rPr>
              <a:t>PARTENAIRE</a:t>
            </a:r>
          </a:p>
          <a:p>
            <a:pPr algn="ctr"/>
            <a:r>
              <a:rPr lang="fr-CA" sz="3200" b="1" cap="all" baseline="0" dirty="0">
                <a:solidFill>
                  <a:schemeClr val="tx1"/>
                </a:solidFill>
                <a:latin typeface="+mn-lt"/>
              </a:rPr>
              <a:t>TECHNOLOGIQUE</a:t>
            </a:r>
            <a:endParaRPr lang="fr-FR" sz="3200" b="1" cap="all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Łącznik prosty 25">
            <a:extLst>
              <a:ext uri="{FF2B5EF4-FFF2-40B4-BE49-F238E27FC236}">
                <a16:creationId xmlns:a16="http://schemas.microsoft.com/office/drawing/2014/main" id="{F2FD7622-E81C-4658-88D4-96D779AC2AEC}"/>
              </a:ext>
            </a:extLst>
          </p:cNvPr>
          <p:cNvCxnSpPr/>
          <p:nvPr userDrawn="1"/>
        </p:nvCxnSpPr>
        <p:spPr>
          <a:xfrm>
            <a:off x="5332919" y="3301247"/>
            <a:ext cx="1296144" cy="0"/>
          </a:xfrm>
          <a:prstGeom prst="line">
            <a:avLst/>
          </a:prstGeom>
          <a:ln w="28575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5">
            <a:extLst>
              <a:ext uri="{FF2B5EF4-FFF2-40B4-BE49-F238E27FC236}">
                <a16:creationId xmlns:a16="http://schemas.microsoft.com/office/drawing/2014/main" id="{E4010481-D895-462F-9050-980EF27DC075}"/>
              </a:ext>
            </a:extLst>
          </p:cNvPr>
          <p:cNvCxnSpPr/>
          <p:nvPr userDrawn="1"/>
        </p:nvCxnSpPr>
        <p:spPr>
          <a:xfrm>
            <a:off x="10181457" y="3301247"/>
            <a:ext cx="1296144" cy="0"/>
          </a:xfrm>
          <a:prstGeom prst="line">
            <a:avLst/>
          </a:prstGeom>
          <a:ln w="28575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9F9075AC-A5A2-431C-AF55-488FC333DA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83" y="500191"/>
            <a:ext cx="2003553" cy="1317268"/>
          </a:xfrm>
          <a:prstGeom prst="rect">
            <a:avLst/>
          </a:prstGeom>
        </p:spPr>
      </p:pic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328FE4F3-9C7E-463D-8647-2206C62722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71314" y="6546957"/>
            <a:ext cx="2220685" cy="228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50" i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CA" dirty="0"/>
              <a:t>RÉFÉRENCE SII</a:t>
            </a:r>
            <a:endParaRPr lang="fr-FR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6" y="1411817"/>
            <a:ext cx="10393798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0A03A7FC-F00B-46F1-8B85-0370D22A5C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6217213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3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7945213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43803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D0C98D3F-287F-4160-98DD-4641E074790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A9213AC4-A3DF-4024-BED9-B4ACB24E69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959BF8A7-ED8F-42CD-AFA3-14C204F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113" y="548680"/>
            <a:ext cx="865971" cy="569347"/>
          </a:xfrm>
          <a:prstGeom prst="rect">
            <a:avLst/>
          </a:prstGeom>
        </p:spPr>
      </p:pic>
      <p:sp>
        <p:nvSpPr>
          <p:cNvPr id="18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07968" y="1414456"/>
            <a:ext cx="2208245" cy="13480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11733" b="1" kern="1200" spc="267" dirty="0" smtClean="0">
                <a:solidFill>
                  <a:srgbClr val="FFC000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19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07967" y="3044958"/>
            <a:ext cx="5569116" cy="24962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lang="fr-FR" sz="4800" b="1" kern="1200" spc="267" baseline="0" dirty="0" smtClean="0">
                <a:solidFill>
                  <a:srgbClr val="FFC000"/>
                </a:solidFill>
                <a:latin typeface="+mn-lt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Titre section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2B2F3A-2189-4797-BAFA-F5A98B8880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6" y="1411817"/>
            <a:ext cx="10393798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C2BEE9EC-ED53-4E05-9AAB-BDEE0878A2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6217213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22108138-A71F-422A-B7D9-1AF8D20AFB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7945213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43803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5C9C652D-C23E-4010-8C08-8C36BCCCBC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959BF8A7-ED8F-42CD-AFA3-14C204F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113" y="548680"/>
            <a:ext cx="865971" cy="569347"/>
          </a:xfrm>
          <a:prstGeom prst="rect">
            <a:avLst/>
          </a:prstGeom>
        </p:spPr>
      </p:pic>
      <p:sp>
        <p:nvSpPr>
          <p:cNvPr id="18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07968" y="1414456"/>
            <a:ext cx="2208245" cy="13480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11733" b="1" kern="1200" spc="267" dirty="0" smtClean="0">
                <a:solidFill>
                  <a:srgbClr val="36A887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19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07967" y="3044958"/>
            <a:ext cx="5569116" cy="24962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lang="fr-FR" sz="4800" b="1" kern="1200" spc="267" baseline="0" dirty="0" smtClean="0">
                <a:solidFill>
                  <a:srgbClr val="36A887"/>
                </a:solidFill>
                <a:latin typeface="+mn-lt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Titre section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A97C15-DB16-464A-A7BD-A26609761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10303ED-10AA-42FB-8FA3-14EA3E88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sp>
        <p:nvSpPr>
          <p:cNvPr id="8" name="Titre 20">
            <a:extLst>
              <a:ext uri="{FF2B5EF4-FFF2-40B4-BE49-F238E27FC236}">
                <a16:creationId xmlns:a16="http://schemas.microsoft.com/office/drawing/2014/main" id="{F8E9B93E-8761-461F-B895-26B66749F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7142" y="2864520"/>
            <a:ext cx="3313957" cy="759803"/>
          </a:xfrm>
        </p:spPr>
        <p:txBody>
          <a:bodyPr>
            <a:noAutofit/>
          </a:bodyPr>
          <a:lstStyle>
            <a:lvl1pPr algn="r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TITLE</a:t>
            </a:r>
          </a:p>
        </p:txBody>
      </p:sp>
      <p:sp>
        <p:nvSpPr>
          <p:cNvPr id="9" name="Espace réservé du texte 32">
            <a:extLst>
              <a:ext uri="{FF2B5EF4-FFF2-40B4-BE49-F238E27FC236}">
                <a16:creationId xmlns:a16="http://schemas.microsoft.com/office/drawing/2014/main" id="{5C88E8DA-42B9-41DB-923B-956D43E2E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805" y="1626241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1</a:t>
            </a:r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C550CF-0537-489A-BE06-6DD074596F13}"/>
              </a:ext>
            </a:extLst>
          </p:cNvPr>
          <p:cNvCxnSpPr>
            <a:cxnSpLocks/>
          </p:cNvCxnSpPr>
          <p:nvPr userDrawn="1"/>
        </p:nvCxnSpPr>
        <p:spPr>
          <a:xfrm>
            <a:off x="6703541" y="2021492"/>
            <a:ext cx="169671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59918FE-0CB2-4003-813D-2805144C6D64}"/>
              </a:ext>
            </a:extLst>
          </p:cNvPr>
          <p:cNvCxnSpPr>
            <a:cxnSpLocks/>
          </p:cNvCxnSpPr>
          <p:nvPr userDrawn="1"/>
        </p:nvCxnSpPr>
        <p:spPr>
          <a:xfrm>
            <a:off x="6696790" y="3306580"/>
            <a:ext cx="169671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4CDE0B7-6C14-47F2-A734-B14D71DD5831}"/>
              </a:ext>
            </a:extLst>
          </p:cNvPr>
          <p:cNvCxnSpPr>
            <a:cxnSpLocks/>
          </p:cNvCxnSpPr>
          <p:nvPr userDrawn="1"/>
        </p:nvCxnSpPr>
        <p:spPr>
          <a:xfrm>
            <a:off x="6703541" y="4591436"/>
            <a:ext cx="16967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20">
            <a:extLst>
              <a:ext uri="{FF2B5EF4-FFF2-40B4-BE49-F238E27FC236}">
                <a16:creationId xmlns:a16="http://schemas.microsoft.com/office/drawing/2014/main" id="{7304B68C-4A7E-4659-A895-040AF332F64B}"/>
              </a:ext>
            </a:extLst>
          </p:cNvPr>
          <p:cNvSpPr txBox="1"/>
          <p:nvPr userDrawn="1"/>
        </p:nvSpPr>
        <p:spPr>
          <a:xfrm>
            <a:off x="6696791" y="2995380"/>
            <a:ext cx="3955155" cy="262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endParaRPr lang="en-US" sz="2133" b="1" spc="267" dirty="0">
              <a:latin typeface="+mn-lt"/>
              <a:ea typeface="Titillium" charset="0"/>
              <a:cs typeface="Titillium" charset="0"/>
            </a:endParaRPr>
          </a:p>
        </p:txBody>
      </p:sp>
      <p:sp>
        <p:nvSpPr>
          <p:cNvPr id="16" name="Espace réservé du texte 32">
            <a:extLst>
              <a:ext uri="{FF2B5EF4-FFF2-40B4-BE49-F238E27FC236}">
                <a16:creationId xmlns:a16="http://schemas.microsoft.com/office/drawing/2014/main" id="{8FFF0395-30B8-4E34-B2C4-908845B61D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6054" y="2899776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2</a:t>
            </a:r>
            <a:endParaRPr lang="fr-FR" dirty="0"/>
          </a:p>
        </p:txBody>
      </p:sp>
      <p:sp>
        <p:nvSpPr>
          <p:cNvPr id="17" name="Espace réservé du texte 32">
            <a:extLst>
              <a:ext uri="{FF2B5EF4-FFF2-40B4-BE49-F238E27FC236}">
                <a16:creationId xmlns:a16="http://schemas.microsoft.com/office/drawing/2014/main" id="{6A9667B0-CA0B-4614-9645-D691624280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6054" y="4189804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3</a:t>
            </a:r>
            <a:endParaRPr lang="fr-FR" dirty="0"/>
          </a:p>
        </p:txBody>
      </p:sp>
      <p:sp>
        <p:nvSpPr>
          <p:cNvPr id="21" name="Espace réservé du texte 32">
            <a:extLst>
              <a:ext uri="{FF2B5EF4-FFF2-40B4-BE49-F238E27FC236}">
                <a16:creationId xmlns:a16="http://schemas.microsoft.com/office/drawing/2014/main" id="{59172BF9-3D62-4A84-8A0B-26B9068DBF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3513" y="2062833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>
                <a:latin typeface="+mn-lt"/>
              </a:defRPr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1"/>
            <a:endParaRPr lang="fr-FR" dirty="0"/>
          </a:p>
        </p:txBody>
      </p:sp>
      <p:sp>
        <p:nvSpPr>
          <p:cNvPr id="22" name="Espace réservé du texte 32">
            <a:extLst>
              <a:ext uri="{FF2B5EF4-FFF2-40B4-BE49-F238E27FC236}">
                <a16:creationId xmlns:a16="http://schemas.microsoft.com/office/drawing/2014/main" id="{E8F15785-FB82-40C1-9532-B0D792DDB8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6763" y="3357367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23" name="Espace réservé du texte 32">
            <a:extLst>
              <a:ext uri="{FF2B5EF4-FFF2-40B4-BE49-F238E27FC236}">
                <a16:creationId xmlns:a16="http://schemas.microsoft.com/office/drawing/2014/main" id="{66D9AECE-412F-4996-8C0D-19042A559B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064" y="4643977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27" name="Espace réservé du texte 32">
            <a:extLst>
              <a:ext uri="{FF2B5EF4-FFF2-40B4-BE49-F238E27FC236}">
                <a16:creationId xmlns:a16="http://schemas.microsoft.com/office/drawing/2014/main" id="{5992E7E0-3A23-4F81-8193-FC2FD56B84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3925" y="1626241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chemeClr val="accent2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sp>
        <p:nvSpPr>
          <p:cNvPr id="28" name="Espace réservé du texte 32">
            <a:extLst>
              <a:ext uri="{FF2B5EF4-FFF2-40B4-BE49-F238E27FC236}">
                <a16:creationId xmlns:a16="http://schemas.microsoft.com/office/drawing/2014/main" id="{3764F274-E6C1-43B3-B369-CB3C8F724E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3925" y="2896808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chemeClr val="accent3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sp>
        <p:nvSpPr>
          <p:cNvPr id="29" name="Espace réservé du texte 32">
            <a:extLst>
              <a:ext uri="{FF2B5EF4-FFF2-40B4-BE49-F238E27FC236}">
                <a16:creationId xmlns:a16="http://schemas.microsoft.com/office/drawing/2014/main" id="{5B808C92-159A-41E3-8C34-5650960881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23925" y="4167375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chemeClr val="accent4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cxnSp>
        <p:nvCxnSpPr>
          <p:cNvPr id="31" name="Łącznik prosty 25">
            <a:extLst>
              <a:ext uri="{FF2B5EF4-FFF2-40B4-BE49-F238E27FC236}">
                <a16:creationId xmlns:a16="http://schemas.microsoft.com/office/drawing/2014/main" id="{0BCD6900-8C47-43F6-888C-E906F25CC4E5}"/>
              </a:ext>
            </a:extLst>
          </p:cNvPr>
          <p:cNvCxnSpPr/>
          <p:nvPr userDrawn="1"/>
        </p:nvCxnSpPr>
        <p:spPr>
          <a:xfrm>
            <a:off x="171654" y="6680377"/>
            <a:ext cx="384043" cy="0"/>
          </a:xfrm>
          <a:prstGeom prst="line">
            <a:avLst/>
          </a:prstGeom>
          <a:ln w="12700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B5A57-B323-462B-9C48-169C11F365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633" y="6602763"/>
            <a:ext cx="1630223" cy="14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ct val="40000"/>
              </a:spcBef>
              <a:defRPr/>
            </a:pPr>
            <a:r>
              <a:rPr lang="pl-PL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www.sii</a:t>
            </a:r>
            <a:r>
              <a:rPr lang="fr-FR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canada.com</a:t>
            </a:r>
            <a:endParaRPr lang="pl-PL" sz="1067" b="1" dirty="0">
              <a:solidFill>
                <a:schemeClr val="bg1"/>
              </a:solidFill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866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6" y="1411817"/>
            <a:ext cx="10393798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ADCF7F8A-AEDB-48A9-B168-B963A3A46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6217213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39A0A3A5-6C63-4FEC-AE30-016C51F464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7945213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43803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BED8C82D-F875-4C36-A880-1FC5F94B1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959BF8A7-ED8F-42CD-AFA3-14C204F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113" y="548680"/>
            <a:ext cx="865971" cy="569347"/>
          </a:xfrm>
          <a:prstGeom prst="rect">
            <a:avLst/>
          </a:prstGeom>
        </p:spPr>
      </p:pic>
      <p:sp>
        <p:nvSpPr>
          <p:cNvPr id="18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07968" y="1414456"/>
            <a:ext cx="2208245" cy="13480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11733" b="1" kern="1200" spc="267" dirty="0" smtClean="0">
                <a:solidFill>
                  <a:schemeClr val="accent6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sp>
        <p:nvSpPr>
          <p:cNvPr id="19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07967" y="3044958"/>
            <a:ext cx="5569116" cy="24962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lang="fr-FR" sz="4800" b="1" kern="1200" spc="267" baseline="0" dirty="0" smtClean="0">
                <a:solidFill>
                  <a:schemeClr val="accent6"/>
                </a:solidFill>
                <a:latin typeface="+mn-lt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Titre section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A97C15-DB16-464A-A7BD-A26609761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563043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6" y="1411817"/>
            <a:ext cx="10393798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ADCF7F8A-AEDB-48A9-B168-B963A3A46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88859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6217213" y="1411817"/>
            <a:ext cx="4992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39A0A3A5-6C63-4FEC-AE30-016C51F464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2650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7945213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4380315" y="1411817"/>
            <a:ext cx="3264000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8830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BED8C82D-F875-4C36-A880-1FC5F94B1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62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10303ED-10AA-42FB-8FA3-14EA3E88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sp>
        <p:nvSpPr>
          <p:cNvPr id="8" name="Titre 20">
            <a:extLst>
              <a:ext uri="{FF2B5EF4-FFF2-40B4-BE49-F238E27FC236}">
                <a16:creationId xmlns:a16="http://schemas.microsoft.com/office/drawing/2014/main" id="{F8E9B93E-8761-461F-B895-26B66749F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7142" y="2864520"/>
            <a:ext cx="3313957" cy="759803"/>
          </a:xfrm>
        </p:spPr>
        <p:txBody>
          <a:bodyPr>
            <a:noAutofit/>
          </a:bodyPr>
          <a:lstStyle>
            <a:lvl1pPr algn="r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TITLE</a:t>
            </a:r>
          </a:p>
        </p:txBody>
      </p:sp>
      <p:sp>
        <p:nvSpPr>
          <p:cNvPr id="9" name="Espace réservé du texte 32">
            <a:extLst>
              <a:ext uri="{FF2B5EF4-FFF2-40B4-BE49-F238E27FC236}">
                <a16:creationId xmlns:a16="http://schemas.microsoft.com/office/drawing/2014/main" id="{5C88E8DA-42B9-41DB-923B-956D43E2E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805" y="1221130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1</a:t>
            </a:r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3C550CF-0537-489A-BE06-6DD074596F13}"/>
              </a:ext>
            </a:extLst>
          </p:cNvPr>
          <p:cNvCxnSpPr>
            <a:cxnSpLocks/>
          </p:cNvCxnSpPr>
          <p:nvPr userDrawn="1"/>
        </p:nvCxnSpPr>
        <p:spPr>
          <a:xfrm>
            <a:off x="6703541" y="1616381"/>
            <a:ext cx="169671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59918FE-0CB2-4003-813D-2805144C6D64}"/>
              </a:ext>
            </a:extLst>
          </p:cNvPr>
          <p:cNvCxnSpPr>
            <a:cxnSpLocks/>
          </p:cNvCxnSpPr>
          <p:nvPr userDrawn="1"/>
        </p:nvCxnSpPr>
        <p:spPr>
          <a:xfrm>
            <a:off x="6696790" y="2901469"/>
            <a:ext cx="1696715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4CDE0B7-6C14-47F2-A734-B14D71DD5831}"/>
              </a:ext>
            </a:extLst>
          </p:cNvPr>
          <p:cNvCxnSpPr>
            <a:cxnSpLocks/>
          </p:cNvCxnSpPr>
          <p:nvPr userDrawn="1"/>
        </p:nvCxnSpPr>
        <p:spPr>
          <a:xfrm>
            <a:off x="6703541" y="4186325"/>
            <a:ext cx="16967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D927853-C875-46CA-8D33-8126172A42FE}"/>
              </a:ext>
            </a:extLst>
          </p:cNvPr>
          <p:cNvCxnSpPr>
            <a:cxnSpLocks/>
          </p:cNvCxnSpPr>
          <p:nvPr userDrawn="1"/>
        </p:nvCxnSpPr>
        <p:spPr>
          <a:xfrm>
            <a:off x="6703541" y="5434464"/>
            <a:ext cx="1696715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20">
            <a:extLst>
              <a:ext uri="{FF2B5EF4-FFF2-40B4-BE49-F238E27FC236}">
                <a16:creationId xmlns:a16="http://schemas.microsoft.com/office/drawing/2014/main" id="{7304B68C-4A7E-4659-A895-040AF332F64B}"/>
              </a:ext>
            </a:extLst>
          </p:cNvPr>
          <p:cNvSpPr txBox="1"/>
          <p:nvPr userDrawn="1"/>
        </p:nvSpPr>
        <p:spPr>
          <a:xfrm>
            <a:off x="6696791" y="2590269"/>
            <a:ext cx="3955155" cy="262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endParaRPr lang="en-US" sz="2133" b="1" spc="267" dirty="0">
              <a:latin typeface="+mn-lt"/>
              <a:ea typeface="Titillium" charset="0"/>
              <a:cs typeface="Titillium" charset="0"/>
            </a:endParaRPr>
          </a:p>
        </p:txBody>
      </p:sp>
      <p:sp>
        <p:nvSpPr>
          <p:cNvPr id="16" name="Espace réservé du texte 32">
            <a:extLst>
              <a:ext uri="{FF2B5EF4-FFF2-40B4-BE49-F238E27FC236}">
                <a16:creationId xmlns:a16="http://schemas.microsoft.com/office/drawing/2014/main" id="{8FFF0395-30B8-4E34-B2C4-908845B61D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6054" y="2494665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2</a:t>
            </a:r>
            <a:endParaRPr lang="fr-FR" dirty="0"/>
          </a:p>
        </p:txBody>
      </p:sp>
      <p:sp>
        <p:nvSpPr>
          <p:cNvPr id="17" name="Espace réservé du texte 32">
            <a:extLst>
              <a:ext uri="{FF2B5EF4-FFF2-40B4-BE49-F238E27FC236}">
                <a16:creationId xmlns:a16="http://schemas.microsoft.com/office/drawing/2014/main" id="{6A9667B0-CA0B-4614-9645-D691624280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6054" y="3784693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3</a:t>
            </a:r>
            <a:endParaRPr lang="fr-FR" dirty="0"/>
          </a:p>
        </p:txBody>
      </p:sp>
      <p:sp>
        <p:nvSpPr>
          <p:cNvPr id="20" name="Espace réservé du texte 32">
            <a:extLst>
              <a:ext uri="{FF2B5EF4-FFF2-40B4-BE49-F238E27FC236}">
                <a16:creationId xmlns:a16="http://schemas.microsoft.com/office/drawing/2014/main" id="{DDDCCF34-B571-4267-AB15-408EC3F2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2805" y="5032830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4</a:t>
            </a:r>
            <a:endParaRPr lang="fr-FR" dirty="0"/>
          </a:p>
        </p:txBody>
      </p:sp>
      <p:sp>
        <p:nvSpPr>
          <p:cNvPr id="21" name="Espace réservé du texte 32">
            <a:extLst>
              <a:ext uri="{FF2B5EF4-FFF2-40B4-BE49-F238E27FC236}">
                <a16:creationId xmlns:a16="http://schemas.microsoft.com/office/drawing/2014/main" id="{59172BF9-3D62-4A84-8A0B-26B9068DBF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3513" y="1657722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>
                <a:latin typeface="+mn-lt"/>
              </a:defRPr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1"/>
            <a:endParaRPr lang="fr-FR" dirty="0"/>
          </a:p>
        </p:txBody>
      </p:sp>
      <p:sp>
        <p:nvSpPr>
          <p:cNvPr id="22" name="Espace réservé du texte 32">
            <a:extLst>
              <a:ext uri="{FF2B5EF4-FFF2-40B4-BE49-F238E27FC236}">
                <a16:creationId xmlns:a16="http://schemas.microsoft.com/office/drawing/2014/main" id="{E8F15785-FB82-40C1-9532-B0D792DDB8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6763" y="2952256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23" name="Espace réservé du texte 32">
            <a:extLst>
              <a:ext uri="{FF2B5EF4-FFF2-40B4-BE49-F238E27FC236}">
                <a16:creationId xmlns:a16="http://schemas.microsoft.com/office/drawing/2014/main" id="{66D9AECE-412F-4996-8C0D-19042A559B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064" y="4238866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24" name="Espace réservé du texte 32">
            <a:extLst>
              <a:ext uri="{FF2B5EF4-FFF2-40B4-BE49-F238E27FC236}">
                <a16:creationId xmlns:a16="http://schemas.microsoft.com/office/drawing/2014/main" id="{F31781C5-BA03-4D20-A314-DA2F6DF252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9452" y="5481187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27" name="Espace réservé du texte 32">
            <a:extLst>
              <a:ext uri="{FF2B5EF4-FFF2-40B4-BE49-F238E27FC236}">
                <a16:creationId xmlns:a16="http://schemas.microsoft.com/office/drawing/2014/main" id="{5992E7E0-3A23-4F81-8193-FC2FD56B84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3925" y="1221130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chemeClr val="accent2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sp>
        <p:nvSpPr>
          <p:cNvPr id="28" name="Espace réservé du texte 32">
            <a:extLst>
              <a:ext uri="{FF2B5EF4-FFF2-40B4-BE49-F238E27FC236}">
                <a16:creationId xmlns:a16="http://schemas.microsoft.com/office/drawing/2014/main" id="{3764F274-E6C1-43B3-B369-CB3C8F724E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3925" y="2491697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chemeClr val="accent3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sp>
        <p:nvSpPr>
          <p:cNvPr id="29" name="Espace réservé du texte 32">
            <a:extLst>
              <a:ext uri="{FF2B5EF4-FFF2-40B4-BE49-F238E27FC236}">
                <a16:creationId xmlns:a16="http://schemas.microsoft.com/office/drawing/2014/main" id="{5B808C92-159A-41E3-8C34-5650960881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23925" y="3762264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chemeClr val="accent4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sp>
        <p:nvSpPr>
          <p:cNvPr id="30" name="Espace réservé du texte 32">
            <a:extLst>
              <a:ext uri="{FF2B5EF4-FFF2-40B4-BE49-F238E27FC236}">
                <a16:creationId xmlns:a16="http://schemas.microsoft.com/office/drawing/2014/main" id="{79C555D7-0C30-48C5-AB1B-5BA8934AE9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3925" y="5032830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chemeClr val="accent5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cxnSp>
        <p:nvCxnSpPr>
          <p:cNvPr id="31" name="Łącznik prosty 25">
            <a:extLst>
              <a:ext uri="{FF2B5EF4-FFF2-40B4-BE49-F238E27FC236}">
                <a16:creationId xmlns:a16="http://schemas.microsoft.com/office/drawing/2014/main" id="{0BCD6900-8C47-43F6-888C-E906F25CC4E5}"/>
              </a:ext>
            </a:extLst>
          </p:cNvPr>
          <p:cNvCxnSpPr/>
          <p:nvPr userDrawn="1"/>
        </p:nvCxnSpPr>
        <p:spPr>
          <a:xfrm>
            <a:off x="171654" y="6680377"/>
            <a:ext cx="384043" cy="0"/>
          </a:xfrm>
          <a:prstGeom prst="line">
            <a:avLst/>
          </a:prstGeom>
          <a:ln w="12700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B5A57-B323-462B-9C48-169C11F365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633" y="6602763"/>
            <a:ext cx="1630223" cy="14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ct val="40000"/>
              </a:spcBef>
              <a:defRPr/>
            </a:pPr>
            <a:r>
              <a:rPr lang="pl-PL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www.sii</a:t>
            </a:r>
            <a:r>
              <a:rPr lang="fr-FR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canada.com</a:t>
            </a:r>
            <a:endParaRPr lang="pl-PL" sz="1067" b="1" dirty="0">
              <a:solidFill>
                <a:schemeClr val="bg1"/>
              </a:solidFill>
              <a:ea typeface="Verdana" pitchFamily="34" charset="0"/>
              <a:cs typeface="Verdana" pitchFamily="34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3DCA1998-33E2-4A68-8E91-D7472E7DD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805" y="508433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1</a:t>
            </a:r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CA6A83A-2B2F-4EBB-8AB0-28EF7C55BE31}"/>
              </a:ext>
            </a:extLst>
          </p:cNvPr>
          <p:cNvCxnSpPr>
            <a:cxnSpLocks/>
          </p:cNvCxnSpPr>
          <p:nvPr userDrawn="1"/>
        </p:nvCxnSpPr>
        <p:spPr>
          <a:xfrm>
            <a:off x="6703541" y="903684"/>
            <a:ext cx="1696715" cy="0"/>
          </a:xfrm>
          <a:prstGeom prst="line">
            <a:avLst/>
          </a:prstGeom>
          <a:ln w="38100"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4773BAE-0E8D-49C5-85E3-991F72FF038F}"/>
              </a:ext>
            </a:extLst>
          </p:cNvPr>
          <p:cNvCxnSpPr>
            <a:cxnSpLocks/>
          </p:cNvCxnSpPr>
          <p:nvPr userDrawn="1"/>
        </p:nvCxnSpPr>
        <p:spPr>
          <a:xfrm>
            <a:off x="6703541" y="2151823"/>
            <a:ext cx="1696715" cy="0"/>
          </a:xfrm>
          <a:prstGeom prst="line">
            <a:avLst/>
          </a:prstGeom>
          <a:ln w="38100">
            <a:solidFill>
              <a:srgbClr val="06AED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BC833B-7C61-47D3-AA81-BBB34203136E}"/>
              </a:ext>
            </a:extLst>
          </p:cNvPr>
          <p:cNvCxnSpPr>
            <a:cxnSpLocks/>
          </p:cNvCxnSpPr>
          <p:nvPr userDrawn="1"/>
        </p:nvCxnSpPr>
        <p:spPr>
          <a:xfrm>
            <a:off x="6703541" y="3473628"/>
            <a:ext cx="1696715" cy="0"/>
          </a:xfrm>
          <a:prstGeom prst="line">
            <a:avLst/>
          </a:prstGeom>
          <a:ln w="38100">
            <a:solidFill>
              <a:srgbClr val="DE4A4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FD6B321-14D1-42FD-878B-0FC047E1291F}"/>
              </a:ext>
            </a:extLst>
          </p:cNvPr>
          <p:cNvCxnSpPr>
            <a:cxnSpLocks/>
          </p:cNvCxnSpPr>
          <p:nvPr userDrawn="1"/>
        </p:nvCxnSpPr>
        <p:spPr>
          <a:xfrm>
            <a:off x="6703541" y="4721767"/>
            <a:ext cx="169671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0">
            <a:extLst>
              <a:ext uri="{FF2B5EF4-FFF2-40B4-BE49-F238E27FC236}">
                <a16:creationId xmlns:a16="http://schemas.microsoft.com/office/drawing/2014/main" id="{D62C5823-8C4A-4BD4-B7C9-63B2BC49AB60}"/>
              </a:ext>
            </a:extLst>
          </p:cNvPr>
          <p:cNvSpPr txBox="1"/>
          <p:nvPr userDrawn="1"/>
        </p:nvSpPr>
        <p:spPr>
          <a:xfrm>
            <a:off x="6703541" y="1840623"/>
            <a:ext cx="3955155" cy="262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endParaRPr lang="en-US" sz="2133" b="1" spc="267" dirty="0">
              <a:latin typeface="+mn-lt"/>
              <a:ea typeface="Titillium" charset="0"/>
              <a:cs typeface="Titillium" charset="0"/>
            </a:endParaRP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20007971-4816-4BC0-86C6-29BA17F533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2805" y="1745018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2</a:t>
            </a:r>
            <a:endParaRPr lang="fr-FR" dirty="0"/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73B922AA-E70B-4D88-9337-8A9BEB2B5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6054" y="3071996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3</a:t>
            </a:r>
            <a:endParaRPr lang="fr-FR" dirty="0"/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2BC0E0CA-030F-4498-957D-744D36BBBD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2805" y="4320133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4</a:t>
            </a:r>
            <a:endParaRPr lang="fr-FR" dirty="0"/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85A4166B-3655-4EC3-8A45-B8CF44C28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3513" y="945024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38" name="Espace réservé du texte 32">
            <a:extLst>
              <a:ext uri="{FF2B5EF4-FFF2-40B4-BE49-F238E27FC236}">
                <a16:creationId xmlns:a16="http://schemas.microsoft.com/office/drawing/2014/main" id="{C284B025-CBBD-42FA-8A9A-C239861EC1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3513" y="2202610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39" name="Espace réservé du texte 32">
            <a:extLst>
              <a:ext uri="{FF2B5EF4-FFF2-40B4-BE49-F238E27FC236}">
                <a16:creationId xmlns:a16="http://schemas.microsoft.com/office/drawing/2014/main" id="{985DAF1E-F13E-4D8C-A7AE-4F5CFEC35D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064" y="3526168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40" name="Espace réservé du texte 32">
            <a:extLst>
              <a:ext uri="{FF2B5EF4-FFF2-40B4-BE49-F238E27FC236}">
                <a16:creationId xmlns:a16="http://schemas.microsoft.com/office/drawing/2014/main" id="{A5B59435-1E0D-4337-B8EA-FF1022371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9452" y="4768490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1AA01DC-2B52-49F7-80AE-FB1A73FFBA9C}"/>
              </a:ext>
            </a:extLst>
          </p:cNvPr>
          <p:cNvCxnSpPr>
            <a:cxnSpLocks/>
          </p:cNvCxnSpPr>
          <p:nvPr userDrawn="1"/>
        </p:nvCxnSpPr>
        <p:spPr>
          <a:xfrm>
            <a:off x="6715484" y="6010528"/>
            <a:ext cx="1696715" cy="0"/>
          </a:xfrm>
          <a:prstGeom prst="line">
            <a:avLst/>
          </a:prstGeom>
          <a:ln w="38100">
            <a:solidFill>
              <a:srgbClr val="36A88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Espace réservé du texte 32">
            <a:extLst>
              <a:ext uri="{FF2B5EF4-FFF2-40B4-BE49-F238E27FC236}">
                <a16:creationId xmlns:a16="http://schemas.microsoft.com/office/drawing/2014/main" id="{58E2782F-DAE2-4146-A45A-86370CAF6D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4747" y="5608894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5</a:t>
            </a:r>
            <a:endParaRPr lang="fr-FR" dirty="0"/>
          </a:p>
        </p:txBody>
      </p:sp>
      <p:sp>
        <p:nvSpPr>
          <p:cNvPr id="42" name="Espace réservé du texte 32">
            <a:extLst>
              <a:ext uri="{FF2B5EF4-FFF2-40B4-BE49-F238E27FC236}">
                <a16:creationId xmlns:a16="http://schemas.microsoft.com/office/drawing/2014/main" id="{2DC9AE94-3DF1-4721-BEF3-E5C376AF60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1395" y="6057251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49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3925" y="548681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A5A5A5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sp>
        <p:nvSpPr>
          <p:cNvPr id="50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3925" y="1800021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06AED3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51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23925" y="3112244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E15959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52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3925" y="4360381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FFC000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53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9557" y="5608518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36A887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29" name="Titre 20">
            <a:extLst>
              <a:ext uri="{FF2B5EF4-FFF2-40B4-BE49-F238E27FC236}">
                <a16:creationId xmlns:a16="http://schemas.microsoft.com/office/drawing/2014/main" id="{B9DC4D7F-9714-4B2C-87BD-63D8E5507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7142" y="2864520"/>
            <a:ext cx="3313957" cy="759803"/>
          </a:xfrm>
        </p:spPr>
        <p:txBody>
          <a:bodyPr>
            <a:noAutofit/>
          </a:bodyPr>
          <a:lstStyle>
            <a:lvl1pPr algn="r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TITLE</a:t>
            </a:r>
          </a:p>
        </p:txBody>
      </p:sp>
      <p:cxnSp>
        <p:nvCxnSpPr>
          <p:cNvPr id="27" name="Łącznik prosty 25">
            <a:extLst>
              <a:ext uri="{FF2B5EF4-FFF2-40B4-BE49-F238E27FC236}">
                <a16:creationId xmlns:a16="http://schemas.microsoft.com/office/drawing/2014/main" id="{F43A5CD9-C0A2-4B7A-BA36-87A773736C18}"/>
              </a:ext>
            </a:extLst>
          </p:cNvPr>
          <p:cNvCxnSpPr/>
          <p:nvPr userDrawn="1"/>
        </p:nvCxnSpPr>
        <p:spPr>
          <a:xfrm>
            <a:off x="171654" y="6680377"/>
            <a:ext cx="384043" cy="0"/>
          </a:xfrm>
          <a:prstGeom prst="line">
            <a:avLst/>
          </a:prstGeom>
          <a:ln w="12700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E33B71E-07A3-4EDF-A909-B57A999BF1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633" y="6602763"/>
            <a:ext cx="1630223" cy="14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ct val="40000"/>
              </a:spcBef>
              <a:defRPr/>
            </a:pPr>
            <a:r>
              <a:rPr lang="pl-PL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www.sii</a:t>
            </a:r>
            <a:r>
              <a:rPr lang="fr-FR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canada.com</a:t>
            </a:r>
            <a:endParaRPr lang="pl-PL" sz="1067" b="1" dirty="0">
              <a:solidFill>
                <a:schemeClr val="bg1"/>
              </a:solidFill>
              <a:ea typeface="Verdana" pitchFamily="34" charset="0"/>
              <a:cs typeface="Verdana" pitchFamily="34" charset="0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3DCA1998-33E2-4A68-8E91-D7472E7DD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805" y="407481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1</a:t>
            </a:r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CA6A83A-2B2F-4EBB-8AB0-28EF7C55BE31}"/>
              </a:ext>
            </a:extLst>
          </p:cNvPr>
          <p:cNvCxnSpPr>
            <a:cxnSpLocks/>
          </p:cNvCxnSpPr>
          <p:nvPr userDrawn="1"/>
        </p:nvCxnSpPr>
        <p:spPr>
          <a:xfrm>
            <a:off x="6703541" y="802732"/>
            <a:ext cx="1696715" cy="0"/>
          </a:xfrm>
          <a:prstGeom prst="line">
            <a:avLst/>
          </a:prstGeom>
          <a:ln w="38100"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4773BAE-0E8D-49C5-85E3-991F72FF038F}"/>
              </a:ext>
            </a:extLst>
          </p:cNvPr>
          <p:cNvCxnSpPr>
            <a:cxnSpLocks/>
          </p:cNvCxnSpPr>
          <p:nvPr userDrawn="1"/>
        </p:nvCxnSpPr>
        <p:spPr>
          <a:xfrm>
            <a:off x="6703541" y="1873071"/>
            <a:ext cx="1696715" cy="0"/>
          </a:xfrm>
          <a:prstGeom prst="line">
            <a:avLst/>
          </a:prstGeom>
          <a:ln w="38100">
            <a:solidFill>
              <a:srgbClr val="06AED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BC833B-7C61-47D3-AA81-BBB34203136E}"/>
              </a:ext>
            </a:extLst>
          </p:cNvPr>
          <p:cNvCxnSpPr>
            <a:cxnSpLocks/>
          </p:cNvCxnSpPr>
          <p:nvPr userDrawn="1"/>
        </p:nvCxnSpPr>
        <p:spPr>
          <a:xfrm>
            <a:off x="6703541" y="2947226"/>
            <a:ext cx="1696715" cy="0"/>
          </a:xfrm>
          <a:prstGeom prst="line">
            <a:avLst/>
          </a:prstGeom>
          <a:ln w="38100">
            <a:solidFill>
              <a:srgbClr val="DE4A4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FD6B321-14D1-42FD-878B-0FC047E1291F}"/>
              </a:ext>
            </a:extLst>
          </p:cNvPr>
          <p:cNvCxnSpPr>
            <a:cxnSpLocks/>
          </p:cNvCxnSpPr>
          <p:nvPr userDrawn="1"/>
        </p:nvCxnSpPr>
        <p:spPr>
          <a:xfrm>
            <a:off x="6703541" y="4042965"/>
            <a:ext cx="169671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0">
            <a:extLst>
              <a:ext uri="{FF2B5EF4-FFF2-40B4-BE49-F238E27FC236}">
                <a16:creationId xmlns:a16="http://schemas.microsoft.com/office/drawing/2014/main" id="{D62C5823-8C4A-4BD4-B7C9-63B2BC49AB60}"/>
              </a:ext>
            </a:extLst>
          </p:cNvPr>
          <p:cNvSpPr txBox="1"/>
          <p:nvPr userDrawn="1"/>
        </p:nvSpPr>
        <p:spPr>
          <a:xfrm>
            <a:off x="6703541" y="1561871"/>
            <a:ext cx="3955155" cy="262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endParaRPr lang="en-US" sz="2133" b="1" spc="267" dirty="0">
              <a:latin typeface="+mn-lt"/>
              <a:ea typeface="Titillium" charset="0"/>
              <a:cs typeface="Titillium" charset="0"/>
            </a:endParaRP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20007971-4816-4BC0-86C6-29BA17F533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2805" y="1466266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2</a:t>
            </a:r>
            <a:endParaRPr lang="fr-FR" dirty="0"/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73B922AA-E70B-4D88-9337-8A9BEB2B5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6054" y="2545594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3</a:t>
            </a:r>
            <a:endParaRPr lang="fr-FR" dirty="0"/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2BC0E0CA-030F-4498-957D-744D36BBBD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2805" y="3641331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4</a:t>
            </a:r>
            <a:endParaRPr lang="fr-FR" dirty="0"/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85A4166B-3655-4EC3-8A45-B8CF44C28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3513" y="844072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38" name="Espace réservé du texte 32">
            <a:extLst>
              <a:ext uri="{FF2B5EF4-FFF2-40B4-BE49-F238E27FC236}">
                <a16:creationId xmlns:a16="http://schemas.microsoft.com/office/drawing/2014/main" id="{C284B025-CBBD-42FA-8A9A-C239861EC1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3513" y="1923858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39" name="Espace réservé du texte 32">
            <a:extLst>
              <a:ext uri="{FF2B5EF4-FFF2-40B4-BE49-F238E27FC236}">
                <a16:creationId xmlns:a16="http://schemas.microsoft.com/office/drawing/2014/main" id="{985DAF1E-F13E-4D8C-A7AE-4F5CFEC35D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064" y="2999766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40" name="Espace réservé du texte 32">
            <a:extLst>
              <a:ext uri="{FF2B5EF4-FFF2-40B4-BE49-F238E27FC236}">
                <a16:creationId xmlns:a16="http://schemas.microsoft.com/office/drawing/2014/main" id="{A5B59435-1E0D-4337-B8EA-FF1022371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9452" y="4089688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1AA01DC-2B52-49F7-80AE-FB1A73FFBA9C}"/>
              </a:ext>
            </a:extLst>
          </p:cNvPr>
          <p:cNvCxnSpPr>
            <a:cxnSpLocks/>
          </p:cNvCxnSpPr>
          <p:nvPr userDrawn="1"/>
        </p:nvCxnSpPr>
        <p:spPr>
          <a:xfrm>
            <a:off x="6715484" y="5115826"/>
            <a:ext cx="1696715" cy="0"/>
          </a:xfrm>
          <a:prstGeom prst="line">
            <a:avLst/>
          </a:prstGeom>
          <a:ln w="38100">
            <a:solidFill>
              <a:srgbClr val="36A88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Espace réservé du texte 32">
            <a:extLst>
              <a:ext uri="{FF2B5EF4-FFF2-40B4-BE49-F238E27FC236}">
                <a16:creationId xmlns:a16="http://schemas.microsoft.com/office/drawing/2014/main" id="{58E2782F-DAE2-4146-A45A-86370CAF6D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94747" y="4714192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5</a:t>
            </a:r>
            <a:endParaRPr lang="fr-FR" dirty="0"/>
          </a:p>
        </p:txBody>
      </p:sp>
      <p:sp>
        <p:nvSpPr>
          <p:cNvPr id="42" name="Espace réservé du texte 32">
            <a:extLst>
              <a:ext uri="{FF2B5EF4-FFF2-40B4-BE49-F238E27FC236}">
                <a16:creationId xmlns:a16="http://schemas.microsoft.com/office/drawing/2014/main" id="{2DC9AE94-3DF1-4721-BEF3-E5C376AF60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1395" y="5162549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49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23925" y="422329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A5A5A5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  <p:sp>
        <p:nvSpPr>
          <p:cNvPr id="50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3925" y="1499899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06AED3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51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23925" y="2577469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E15959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52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3925" y="3655039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FFC000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53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9557" y="4732609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rgbClr val="36A887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29" name="Titre 20">
            <a:extLst>
              <a:ext uri="{FF2B5EF4-FFF2-40B4-BE49-F238E27FC236}">
                <a16:creationId xmlns:a16="http://schemas.microsoft.com/office/drawing/2014/main" id="{B9DC4D7F-9714-4B2C-87BD-63D8E5507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7142" y="2864520"/>
            <a:ext cx="3313957" cy="759803"/>
          </a:xfrm>
        </p:spPr>
        <p:txBody>
          <a:bodyPr>
            <a:noAutofit/>
          </a:bodyPr>
          <a:lstStyle>
            <a:lvl1pPr algn="r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TITLE</a:t>
            </a:r>
          </a:p>
        </p:txBody>
      </p:sp>
      <p:cxnSp>
        <p:nvCxnSpPr>
          <p:cNvPr id="27" name="Łącznik prosty 25">
            <a:extLst>
              <a:ext uri="{FF2B5EF4-FFF2-40B4-BE49-F238E27FC236}">
                <a16:creationId xmlns:a16="http://schemas.microsoft.com/office/drawing/2014/main" id="{F43A5CD9-C0A2-4B7A-BA36-87A773736C18}"/>
              </a:ext>
            </a:extLst>
          </p:cNvPr>
          <p:cNvCxnSpPr/>
          <p:nvPr userDrawn="1"/>
        </p:nvCxnSpPr>
        <p:spPr>
          <a:xfrm>
            <a:off x="171654" y="6680377"/>
            <a:ext cx="384043" cy="0"/>
          </a:xfrm>
          <a:prstGeom prst="line">
            <a:avLst/>
          </a:prstGeom>
          <a:ln w="12700">
            <a:solidFill>
              <a:srgbClr val="D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E33B71E-07A3-4EDF-A909-B57A999BF1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633" y="6602763"/>
            <a:ext cx="1630223" cy="14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ct val="40000"/>
              </a:spcBef>
              <a:defRPr/>
            </a:pPr>
            <a:r>
              <a:rPr lang="pl-PL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www.sii</a:t>
            </a:r>
            <a:r>
              <a:rPr lang="fr-FR" sz="1067" dirty="0">
                <a:solidFill>
                  <a:schemeClr val="bg1"/>
                </a:solidFill>
                <a:ea typeface="Verdana" pitchFamily="34" charset="0"/>
                <a:cs typeface="Verdana" pitchFamily="34" charset="0"/>
              </a:rPr>
              <a:t>canada.com</a:t>
            </a:r>
            <a:endParaRPr lang="pl-PL" sz="1067" b="1" dirty="0">
              <a:solidFill>
                <a:schemeClr val="bg1"/>
              </a:solidFill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367E28E-0793-4071-872C-E64A0D3C8F82}"/>
              </a:ext>
            </a:extLst>
          </p:cNvPr>
          <p:cNvCxnSpPr>
            <a:cxnSpLocks/>
          </p:cNvCxnSpPr>
          <p:nvPr userDrawn="1"/>
        </p:nvCxnSpPr>
        <p:spPr>
          <a:xfrm>
            <a:off x="6715484" y="6199491"/>
            <a:ext cx="169671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Espace réservé du texte 32">
            <a:extLst>
              <a:ext uri="{FF2B5EF4-FFF2-40B4-BE49-F238E27FC236}">
                <a16:creationId xmlns:a16="http://schemas.microsoft.com/office/drawing/2014/main" id="{F4D07B5F-465D-456F-9437-57B620A303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94747" y="5797857"/>
            <a:ext cx="5033132" cy="3851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fr-FR" sz="2133" b="1" kern="1200" spc="267" dirty="0" smtClean="0">
                <a:solidFill>
                  <a:schemeClr val="tx1"/>
                </a:solidFill>
                <a:latin typeface="+mn-lt"/>
                <a:ea typeface="Titillium" charset="0"/>
                <a:cs typeface="Titillium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 err="1"/>
              <a:t>Title</a:t>
            </a:r>
            <a:r>
              <a:rPr lang="fr-CA" dirty="0"/>
              <a:t> 5</a:t>
            </a:r>
            <a:endParaRPr lang="fr-FR" dirty="0"/>
          </a:p>
        </p:txBody>
      </p:sp>
      <p:sp>
        <p:nvSpPr>
          <p:cNvPr id="45" name="Espace réservé du texte 32">
            <a:extLst>
              <a:ext uri="{FF2B5EF4-FFF2-40B4-BE49-F238E27FC236}">
                <a16:creationId xmlns:a16="http://schemas.microsoft.com/office/drawing/2014/main" id="{4285B172-9FC2-4124-853A-723E5BFBE7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21395" y="6246214"/>
            <a:ext cx="1796744" cy="252069"/>
          </a:xfrm>
          <a:prstGeom prst="rect">
            <a:avLst/>
          </a:prstGeom>
        </p:spPr>
        <p:txBody>
          <a:bodyPr>
            <a:noAutofit/>
          </a:bodyPr>
          <a:lstStyle>
            <a:lvl1pPr marL="228594" marR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1" lang="fr-FR" sz="1067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871" indent="0">
              <a:buNone/>
              <a:defRPr/>
            </a:lvl2pPr>
          </a:lstStyle>
          <a:p>
            <a:pPr marL="228594" marR="0" lvl="0" indent="-228594" algn="l" defTabSz="385744" rtl="0" eaLnBrk="1" fontAlgn="auto" latinLnBrk="0" hangingPunct="1">
              <a:lnSpc>
                <a:spcPct val="9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fr-CA" altLang="ja-JP" sz="1067" dirty="0">
                <a:latin typeface="Titillium"/>
              </a:rPr>
              <a:t>page X</a:t>
            </a:r>
            <a:endParaRPr kumimoji="1" lang="ja-JP" altLang="en-US" sz="1067" dirty="0">
              <a:latin typeface="Titillium"/>
            </a:endParaRPr>
          </a:p>
          <a:p>
            <a:pPr lvl="0"/>
            <a:endParaRPr lang="fr-FR" dirty="0"/>
          </a:p>
        </p:txBody>
      </p:sp>
      <p:sp>
        <p:nvSpPr>
          <p:cNvPr id="46" name="Espace réservé du texte 32">
            <a:extLst>
              <a:ext uri="{FF2B5EF4-FFF2-40B4-BE49-F238E27FC236}">
                <a16:creationId xmlns:a16="http://schemas.microsoft.com/office/drawing/2014/main" id="{3E941215-F599-4ABA-A0BE-A0D07F6980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29557" y="5810181"/>
            <a:ext cx="782584" cy="673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6400" b="1" kern="1200" spc="267" dirty="0" smtClean="0">
                <a:solidFill>
                  <a:schemeClr val="accent6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 dirty="0"/>
              <a:t>#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873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20"/>
          <p:cNvSpPr>
            <a:spLocks noGrp="1"/>
          </p:cNvSpPr>
          <p:nvPr>
            <p:ph type="body" sz="quarter" idx="10" hasCustomPrompt="1"/>
          </p:nvPr>
        </p:nvSpPr>
        <p:spPr>
          <a:xfrm>
            <a:off x="1391477" y="762646"/>
            <a:ext cx="9817736" cy="458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pl-PL" sz="1600" b="1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57156" indent="0">
              <a:buNone/>
              <a:defRPr/>
            </a:lvl2pPr>
          </a:lstStyle>
          <a:p>
            <a:pPr lvl="0"/>
            <a:r>
              <a:rPr lang="fr-FR" dirty="0"/>
              <a:t>Sous-titre</a:t>
            </a:r>
            <a:endParaRPr lang="pl-PL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815416" y="1411817"/>
            <a:ext cx="10393798" cy="48006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AA39DF6B-1C3C-4425-AD08-0F6248D575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209213" y="6309321"/>
            <a:ext cx="810027" cy="36618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86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959BF8A7-ED8F-42CD-AFA3-14C204F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113" y="548680"/>
            <a:ext cx="865971" cy="569347"/>
          </a:xfrm>
          <a:prstGeom prst="rect">
            <a:avLst/>
          </a:prstGeom>
        </p:spPr>
      </p:pic>
      <p:sp>
        <p:nvSpPr>
          <p:cNvPr id="18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07968" y="1414456"/>
            <a:ext cx="2208245" cy="13480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lang="fr-FR" sz="11733" b="1" kern="1200" spc="267" dirty="0" smtClean="0">
                <a:solidFill>
                  <a:srgbClr val="A5A5A5"/>
                </a:solidFill>
                <a:latin typeface="Bradley Hand" charset="0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#</a:t>
            </a:r>
            <a:endParaRPr lang="fr-FR" dirty="0"/>
          </a:p>
        </p:txBody>
      </p:sp>
      <p:sp>
        <p:nvSpPr>
          <p:cNvPr id="19" name="Espace réservé du texte 32">
            <a:extLst>
              <a:ext uri="{FF2B5EF4-FFF2-40B4-BE49-F238E27FC236}">
                <a16:creationId xmlns:a16="http://schemas.microsoft.com/office/drawing/2014/main" id="{40FE13DC-B903-48A0-808E-4B8D53D6AD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07967" y="3044958"/>
            <a:ext cx="5569116" cy="24962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lang="fr-FR" sz="4800" b="1" kern="1200" spc="267" baseline="0" dirty="0" smtClean="0">
                <a:solidFill>
                  <a:srgbClr val="A5A5A5"/>
                </a:solidFill>
                <a:latin typeface="+mn-lt"/>
                <a:ea typeface="Bradley Hand" charset="0"/>
                <a:cs typeface="Bradley Hand" charset="0"/>
              </a:defRPr>
            </a:lvl1pPr>
            <a:lvl2pPr marL="192871" indent="0">
              <a:buNone/>
              <a:defRPr/>
            </a:lvl2pPr>
          </a:lstStyle>
          <a:p>
            <a:pPr lvl="0"/>
            <a:r>
              <a:rPr lang="fr-CA"/>
              <a:t>Titre section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CF90BA-C370-494F-946E-AAF2F4664A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" r="65852" b="-57"/>
          <a:stretch/>
        </p:blipFill>
        <p:spPr>
          <a:xfrm>
            <a:off x="1" y="3"/>
            <a:ext cx="4611100" cy="685799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8211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15413" y="260648"/>
            <a:ext cx="10393800" cy="45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316766"/>
            <a:ext cx="10515600" cy="48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C3D0B-EADF-4045-A0F5-03481D9A4FB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269" y="126708"/>
            <a:ext cx="865971" cy="5693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1353800" y="6309321"/>
            <a:ext cx="665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CBF0C-9B8C-47C6-9B0C-B8EB18A22ACD}"/>
              </a:ext>
            </a:extLst>
          </p:cNvPr>
          <p:cNvSpPr/>
          <p:nvPr userDrawn="1"/>
        </p:nvSpPr>
        <p:spPr>
          <a:xfrm>
            <a:off x="960001" y="682514"/>
            <a:ext cx="2002463" cy="55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01163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96" r:id="rId3"/>
    <p:sldLayoutId id="2147483660" r:id="rId4"/>
    <p:sldLayoutId id="2147483655" r:id="rId5"/>
    <p:sldLayoutId id="2147483697" r:id="rId6"/>
    <p:sldLayoutId id="2147483656" r:id="rId7"/>
    <p:sldLayoutId id="2147483706" r:id="rId8"/>
  </p:sldLayoutIdLst>
  <p:hf hdr="0" ftr="0" dt="0"/>
  <p:txStyles>
    <p:titleStyle>
      <a:lvl1pPr algn="l" defTabSz="385744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36" indent="-96436" algn="l" defTabSz="385744" rtl="0" eaLnBrk="1" latinLnBrk="0" hangingPunct="1">
        <a:lnSpc>
          <a:spcPct val="90000"/>
        </a:lnSpc>
        <a:spcBef>
          <a:spcPts val="421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9307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2180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675051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867924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060793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667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539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10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44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16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487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59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3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02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29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E6E882-E5B3-4722-8855-E499D336484D}"/>
              </a:ext>
            </a:extLst>
          </p:cNvPr>
          <p:cNvSpPr/>
          <p:nvPr userDrawn="1"/>
        </p:nvSpPr>
        <p:spPr>
          <a:xfrm>
            <a:off x="960001" y="682514"/>
            <a:ext cx="2002463" cy="5541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15413" y="260648"/>
            <a:ext cx="10393800" cy="45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316766"/>
            <a:ext cx="10515600" cy="48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C3D0B-EADF-4045-A0F5-03481D9A4FB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269" y="126708"/>
            <a:ext cx="865971" cy="5693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1353800" y="6309321"/>
            <a:ext cx="665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777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1" r:id="rId2"/>
    <p:sldLayoutId id="2147483692" r:id="rId3"/>
    <p:sldLayoutId id="2147483693" r:id="rId4"/>
    <p:sldLayoutId id="2147483694" r:id="rId5"/>
  </p:sldLayoutIdLst>
  <p:hf hdr="0" ftr="0" dt="0"/>
  <p:txStyles>
    <p:titleStyle>
      <a:lvl1pPr algn="l" defTabSz="385744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36" indent="-96436" algn="l" defTabSz="385744" rtl="0" eaLnBrk="1" latinLnBrk="0" hangingPunct="1">
        <a:lnSpc>
          <a:spcPct val="90000"/>
        </a:lnSpc>
        <a:spcBef>
          <a:spcPts val="421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9307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2180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675051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867924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060793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667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539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10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44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16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487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59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3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02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29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E6E882-E5B3-4722-8855-E499D336484D}"/>
              </a:ext>
            </a:extLst>
          </p:cNvPr>
          <p:cNvSpPr/>
          <p:nvPr userDrawn="1"/>
        </p:nvSpPr>
        <p:spPr>
          <a:xfrm>
            <a:off x="960001" y="682514"/>
            <a:ext cx="2002463" cy="55417"/>
          </a:xfrm>
          <a:prstGeom prst="rect">
            <a:avLst/>
          </a:prstGeom>
          <a:solidFill>
            <a:srgbClr val="06A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15413" y="260648"/>
            <a:ext cx="10393800" cy="45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316766"/>
            <a:ext cx="10515600" cy="48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C3D0B-EADF-4045-A0F5-03481D9A4FB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269" y="126708"/>
            <a:ext cx="865971" cy="5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3" r:id="rId2"/>
    <p:sldLayoutId id="2147483664" r:id="rId3"/>
    <p:sldLayoutId id="2147483665" r:id="rId4"/>
    <p:sldLayoutId id="2147483666" r:id="rId5"/>
  </p:sldLayoutIdLst>
  <p:hf hdr="0" ftr="0" dt="0"/>
  <p:txStyles>
    <p:titleStyle>
      <a:lvl1pPr algn="l" defTabSz="385744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36" indent="-96436" algn="l" defTabSz="385744" rtl="0" eaLnBrk="1" latinLnBrk="0" hangingPunct="1">
        <a:lnSpc>
          <a:spcPct val="90000"/>
        </a:lnSpc>
        <a:spcBef>
          <a:spcPts val="421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9307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2180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675051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867924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060793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667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539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10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44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16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487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59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3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02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29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E6E882-E5B3-4722-8855-E499D336484D}"/>
              </a:ext>
            </a:extLst>
          </p:cNvPr>
          <p:cNvSpPr/>
          <p:nvPr userDrawn="1"/>
        </p:nvSpPr>
        <p:spPr>
          <a:xfrm>
            <a:off x="960001" y="682514"/>
            <a:ext cx="2002463" cy="55417"/>
          </a:xfrm>
          <a:prstGeom prst="rect">
            <a:avLst/>
          </a:prstGeom>
          <a:solidFill>
            <a:srgbClr val="E1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15413" y="260648"/>
            <a:ext cx="10393800" cy="45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316766"/>
            <a:ext cx="10515600" cy="48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C3D0B-EADF-4045-A0F5-03481D9A4FB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269" y="126708"/>
            <a:ext cx="865971" cy="5693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1353800" y="6309321"/>
            <a:ext cx="665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603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385744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36" indent="-96436" algn="l" defTabSz="385744" rtl="0" eaLnBrk="1" latinLnBrk="0" hangingPunct="1">
        <a:lnSpc>
          <a:spcPct val="90000"/>
        </a:lnSpc>
        <a:spcBef>
          <a:spcPts val="421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9307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2180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675051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867924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060793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667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539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10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44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16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487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59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3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02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29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E6E882-E5B3-4722-8855-E499D336484D}"/>
              </a:ext>
            </a:extLst>
          </p:cNvPr>
          <p:cNvSpPr/>
          <p:nvPr userDrawn="1"/>
        </p:nvSpPr>
        <p:spPr>
          <a:xfrm>
            <a:off x="960001" y="682514"/>
            <a:ext cx="2002463" cy="554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15413" y="260648"/>
            <a:ext cx="10393800" cy="45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316766"/>
            <a:ext cx="10515600" cy="48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C3D0B-EADF-4045-A0F5-03481D9A4FB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269" y="126708"/>
            <a:ext cx="865971" cy="5693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1353800" y="6309321"/>
            <a:ext cx="665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273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1" r:id="rId2"/>
    <p:sldLayoutId id="2147483682" r:id="rId3"/>
    <p:sldLayoutId id="2147483683" r:id="rId4"/>
    <p:sldLayoutId id="2147483684" r:id="rId5"/>
  </p:sldLayoutIdLst>
  <p:hf hdr="0" ftr="0" dt="0"/>
  <p:txStyles>
    <p:titleStyle>
      <a:lvl1pPr algn="l" defTabSz="385744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36" indent="-96436" algn="l" defTabSz="385744" rtl="0" eaLnBrk="1" latinLnBrk="0" hangingPunct="1">
        <a:lnSpc>
          <a:spcPct val="90000"/>
        </a:lnSpc>
        <a:spcBef>
          <a:spcPts val="421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9307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2180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675051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867924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060793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667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539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10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44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16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487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59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3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02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29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E6E882-E5B3-4722-8855-E499D336484D}"/>
              </a:ext>
            </a:extLst>
          </p:cNvPr>
          <p:cNvSpPr/>
          <p:nvPr userDrawn="1"/>
        </p:nvSpPr>
        <p:spPr>
          <a:xfrm>
            <a:off x="960001" y="682514"/>
            <a:ext cx="2002463" cy="55417"/>
          </a:xfrm>
          <a:prstGeom prst="rect">
            <a:avLst/>
          </a:prstGeom>
          <a:solidFill>
            <a:srgbClr val="36A8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15413" y="260648"/>
            <a:ext cx="10393800" cy="45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316766"/>
            <a:ext cx="10515600" cy="48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C3D0B-EADF-4045-A0F5-03481D9A4FB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269" y="126708"/>
            <a:ext cx="865971" cy="5693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1353800" y="6309321"/>
            <a:ext cx="665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702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9" r:id="rId2"/>
    <p:sldLayoutId id="2147483670" r:id="rId3"/>
    <p:sldLayoutId id="2147483671" r:id="rId4"/>
    <p:sldLayoutId id="2147483672" r:id="rId5"/>
  </p:sldLayoutIdLst>
  <p:hf hdr="0" ftr="0" dt="0"/>
  <p:txStyles>
    <p:titleStyle>
      <a:lvl1pPr algn="l" defTabSz="385744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36" indent="-96436" algn="l" defTabSz="385744" rtl="0" eaLnBrk="1" latinLnBrk="0" hangingPunct="1">
        <a:lnSpc>
          <a:spcPct val="90000"/>
        </a:lnSpc>
        <a:spcBef>
          <a:spcPts val="421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9307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2180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675051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867924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060793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667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539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10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44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16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487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59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3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02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29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E6E882-E5B3-4722-8855-E499D336484D}"/>
              </a:ext>
            </a:extLst>
          </p:cNvPr>
          <p:cNvSpPr/>
          <p:nvPr userDrawn="1"/>
        </p:nvSpPr>
        <p:spPr>
          <a:xfrm>
            <a:off x="960001" y="682514"/>
            <a:ext cx="2002463" cy="55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15413" y="260648"/>
            <a:ext cx="10393800" cy="457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316766"/>
            <a:ext cx="10515600" cy="485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C3D0B-EADF-4045-A0F5-03481D9A4FB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269" y="126708"/>
            <a:ext cx="865971" cy="5693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1353800" y="6309321"/>
            <a:ext cx="6654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EDBC4B-D0B2-B143-BF1B-88D5F138B0E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10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hf hdr="0" ftr="0" dt="0"/>
  <p:txStyles>
    <p:titleStyle>
      <a:lvl1pPr algn="l" defTabSz="385744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36" indent="-96436" algn="l" defTabSz="385744" rtl="0" eaLnBrk="1" latinLnBrk="0" hangingPunct="1">
        <a:lnSpc>
          <a:spcPct val="90000"/>
        </a:lnSpc>
        <a:spcBef>
          <a:spcPts val="421"/>
        </a:spcBef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9307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2180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675051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867924" indent="-96436" algn="l" defTabSz="385744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060793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667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539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10" indent="-96436" algn="l" defTabSz="385744" rtl="0" eaLnBrk="1" latinLnBrk="0" hangingPunct="1">
        <a:spcBef>
          <a:spcPct val="20000"/>
        </a:spcBef>
        <a:buFont typeface="Wingdings 2" pitchFamily="18" charset="2"/>
        <a:buChar char="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44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16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487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59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30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02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2973" algn="l" defTabSz="385744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0728DA1-DCED-475E-A16D-979FF1AAC8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8432F0F-64E7-452C-AC1D-9B7D8AD1D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21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15ADB5C2-7F69-4949-81D8-E4A7A6E4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meilleur design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8EDBC4B-D0B2-B143-BF1B-88D5F138B0EC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8E607D8A-C9C6-42C2-82ED-5AAAFF15B4B9}"/>
              </a:ext>
            </a:extLst>
          </p:cNvPr>
          <p:cNvSpPr txBox="1">
            <a:spLocks/>
          </p:cNvSpPr>
          <p:nvPr/>
        </p:nvSpPr>
        <p:spPr>
          <a:xfrm>
            <a:off x="946280" y="1923494"/>
            <a:ext cx="4529500" cy="673449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>
                <a:solidFill>
                  <a:schemeClr val="bg1"/>
                </a:solidFill>
              </a:rPr>
              <a:t>Découpage</a:t>
            </a:r>
            <a:r>
              <a:rPr lang="en-CA" sz="2000" dirty="0">
                <a:solidFill>
                  <a:schemeClr val="bg1"/>
                </a:solidFill>
              </a:rPr>
              <a:t> </a:t>
            </a:r>
            <a:r>
              <a:rPr lang="en-CA" sz="2000" dirty="0" err="1">
                <a:solidFill>
                  <a:schemeClr val="bg1"/>
                </a:solidFill>
              </a:rPr>
              <a:t>fonctionnel</a:t>
            </a:r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A5250BF4-DED9-4989-80F7-0C5DE2DF6040}"/>
              </a:ext>
            </a:extLst>
          </p:cNvPr>
          <p:cNvSpPr txBox="1">
            <a:spLocks/>
          </p:cNvSpPr>
          <p:nvPr/>
        </p:nvSpPr>
        <p:spPr>
          <a:xfrm>
            <a:off x="6679713" y="1923493"/>
            <a:ext cx="4529500" cy="673449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000" dirty="0">
                <a:solidFill>
                  <a:schemeClr val="bg1"/>
                </a:solidFill>
              </a:rPr>
              <a:t>Un module pour </a:t>
            </a:r>
            <a:r>
              <a:rPr lang="en-CA" sz="2000" dirty="0" err="1">
                <a:solidFill>
                  <a:schemeClr val="bg1"/>
                </a:solidFill>
              </a:rPr>
              <a:t>chaque</a:t>
            </a:r>
            <a:r>
              <a:rPr lang="en-CA" sz="2000" dirty="0">
                <a:solidFill>
                  <a:schemeClr val="bg1"/>
                </a:solidFill>
              </a:rPr>
              <a:t> </a:t>
            </a:r>
            <a:r>
              <a:rPr lang="en-CA" sz="2000" dirty="0" err="1">
                <a:solidFill>
                  <a:schemeClr val="bg1"/>
                </a:solidFill>
              </a:rPr>
              <a:t>composant</a:t>
            </a:r>
            <a:endParaRPr lang="en-CA" sz="20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19DFC0-B108-4CE9-B2BA-B0358D9B3699}"/>
              </a:ext>
            </a:extLst>
          </p:cNvPr>
          <p:cNvGrpSpPr/>
          <p:nvPr/>
        </p:nvGrpSpPr>
        <p:grpSpPr>
          <a:xfrm>
            <a:off x="6679713" y="3802342"/>
            <a:ext cx="4529500" cy="2184516"/>
            <a:chOff x="6679713" y="4225160"/>
            <a:chExt cx="4529500" cy="2184516"/>
          </a:xfrm>
        </p:grpSpPr>
        <p:sp>
          <p:nvSpPr>
            <p:cNvPr id="12" name="Espace réservé du texte 2">
              <a:extLst>
                <a:ext uri="{FF2B5EF4-FFF2-40B4-BE49-F238E27FC236}">
                  <a16:creationId xmlns:a16="http://schemas.microsoft.com/office/drawing/2014/main" id="{EF0FFFFF-9750-4FAD-85C3-9984A08219A7}"/>
                </a:ext>
              </a:extLst>
            </p:cNvPr>
            <p:cNvSpPr txBox="1">
              <a:spLocks/>
            </p:cNvSpPr>
            <p:nvPr/>
          </p:nvSpPr>
          <p:spPr>
            <a:xfrm>
              <a:off x="6679713" y="4225160"/>
              <a:ext cx="4529500" cy="673449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000" dirty="0">
                  <a:solidFill>
                    <a:schemeClr val="bg1"/>
                  </a:solidFill>
                </a:rPr>
                <a:t>Dumb Component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5C7A8D-A2AE-4EF5-9BD0-6C6D129F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29" y="5080089"/>
              <a:ext cx="2598738" cy="132958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D43E9D-D46C-48BB-8752-F13EC7D7EC49}"/>
              </a:ext>
            </a:extLst>
          </p:cNvPr>
          <p:cNvGrpSpPr/>
          <p:nvPr/>
        </p:nvGrpSpPr>
        <p:grpSpPr>
          <a:xfrm>
            <a:off x="946280" y="3853804"/>
            <a:ext cx="4529500" cy="2160162"/>
            <a:chOff x="683945" y="4260436"/>
            <a:chExt cx="4529500" cy="2160162"/>
          </a:xfrm>
        </p:grpSpPr>
        <p:sp>
          <p:nvSpPr>
            <p:cNvPr id="11" name="Espace réservé du texte 2">
              <a:extLst>
                <a:ext uri="{FF2B5EF4-FFF2-40B4-BE49-F238E27FC236}">
                  <a16:creationId xmlns:a16="http://schemas.microsoft.com/office/drawing/2014/main" id="{21116EA9-85B1-4E09-8C85-B168C5855288}"/>
                </a:ext>
              </a:extLst>
            </p:cNvPr>
            <p:cNvSpPr txBox="1">
              <a:spLocks/>
            </p:cNvSpPr>
            <p:nvPr/>
          </p:nvSpPr>
          <p:spPr>
            <a:xfrm>
              <a:off x="683945" y="4260436"/>
              <a:ext cx="4529500" cy="673449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000" dirty="0">
                  <a:solidFill>
                    <a:schemeClr val="bg1"/>
                  </a:solidFill>
                </a:rPr>
                <a:t>Smart Component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561E42-FDC0-481C-BB70-D008358A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6613" y="4991292"/>
              <a:ext cx="2598738" cy="142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82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F10DB9F-D3F2-4F2D-807F-33670C9DB2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B9BAFC-5916-42EA-A4A4-40B26CC477A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Générer du code</a:t>
            </a:r>
          </a:p>
        </p:txBody>
      </p:sp>
    </p:spTree>
    <p:extLst>
      <p:ext uri="{BB962C8B-B14F-4D97-AF65-F5344CB8AC3E}">
        <p14:creationId xmlns:p14="http://schemas.microsoft.com/office/powerpoint/2010/main" val="97736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96F46-DC36-428D-B427-12441AD1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3" y="260648"/>
            <a:ext cx="10393800" cy="457445"/>
          </a:xfrm>
        </p:spPr>
        <p:txBody>
          <a:bodyPr>
            <a:normAutofit/>
          </a:bodyPr>
          <a:lstStyle/>
          <a:p>
            <a:r>
              <a:rPr lang="fr-FR" dirty="0"/>
              <a:t>Générer du code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8EDBC4B-D0B2-B143-BF1B-88D5F138B0E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8618A-0017-46F6-B98B-AA7DA0F6EB36}"/>
              </a:ext>
            </a:extLst>
          </p:cNvPr>
          <p:cNvSpPr/>
          <p:nvPr/>
        </p:nvSpPr>
        <p:spPr>
          <a:xfrm>
            <a:off x="3762094" y="702989"/>
            <a:ext cx="46678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 err="1"/>
              <a:t>Angular</a:t>
            </a:r>
            <a:r>
              <a:rPr lang="fr-FR" sz="4400" dirty="0"/>
              <a:t> </a:t>
            </a:r>
            <a:r>
              <a:rPr lang="fr-FR" sz="4400" dirty="0" err="1"/>
              <a:t>Schematics</a:t>
            </a:r>
            <a:endParaRPr lang="fr-FR" sz="440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0C0604AA-9B73-417B-B7CA-82F6DFA205DF}"/>
              </a:ext>
            </a:extLst>
          </p:cNvPr>
          <p:cNvSpPr txBox="1">
            <a:spLocks/>
          </p:cNvSpPr>
          <p:nvPr/>
        </p:nvSpPr>
        <p:spPr>
          <a:xfrm>
            <a:off x="983562" y="2386959"/>
            <a:ext cx="4230658" cy="673449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000" dirty="0">
                <a:solidFill>
                  <a:schemeClr val="bg1"/>
                </a:solidFill>
              </a:rPr>
              <a:t>Ng generate component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0157EC6-2417-49CA-869D-44107F0B487E}"/>
              </a:ext>
            </a:extLst>
          </p:cNvPr>
          <p:cNvSpPr txBox="1">
            <a:spLocks/>
          </p:cNvSpPr>
          <p:nvPr/>
        </p:nvSpPr>
        <p:spPr>
          <a:xfrm>
            <a:off x="6537695" y="2386958"/>
            <a:ext cx="4230658" cy="673449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000" dirty="0">
                <a:solidFill>
                  <a:schemeClr val="bg1"/>
                </a:solidFill>
              </a:rPr>
              <a:t>Ng generate module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B3EA724E-6E33-47B0-9D0A-FD836505B36C}"/>
              </a:ext>
            </a:extLst>
          </p:cNvPr>
          <p:cNvSpPr txBox="1">
            <a:spLocks/>
          </p:cNvSpPr>
          <p:nvPr/>
        </p:nvSpPr>
        <p:spPr>
          <a:xfrm>
            <a:off x="3896984" y="4134317"/>
            <a:ext cx="4230658" cy="673449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000" dirty="0">
                <a:solidFill>
                  <a:schemeClr val="bg1"/>
                </a:solidFill>
              </a:rPr>
              <a:t>Vos </a:t>
            </a:r>
            <a:r>
              <a:rPr lang="en-CA" sz="2000" dirty="0" err="1">
                <a:solidFill>
                  <a:schemeClr val="bg1"/>
                </a:solidFill>
              </a:rPr>
              <a:t>propres</a:t>
            </a:r>
            <a:r>
              <a:rPr lang="en-CA" sz="2000" dirty="0">
                <a:solidFill>
                  <a:schemeClr val="bg1"/>
                </a:solidFill>
              </a:rPr>
              <a:t> Schematics !</a:t>
            </a:r>
          </a:p>
        </p:txBody>
      </p:sp>
    </p:spTree>
    <p:extLst>
      <p:ext uri="{BB962C8B-B14F-4D97-AF65-F5344CB8AC3E}">
        <p14:creationId xmlns:p14="http://schemas.microsoft.com/office/powerpoint/2010/main" val="287852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3D1080F-9E03-4D8C-8278-0176481E14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756FE6-246E-4822-B8D3-F7F8740212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F0E107-5478-417B-8681-E47E2D919C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82375" y="6308725"/>
            <a:ext cx="809625" cy="366713"/>
          </a:xfrm>
        </p:spPr>
        <p:txBody>
          <a:bodyPr/>
          <a:lstStyle/>
          <a:p>
            <a:fld id="{98EDBC4B-D0B2-B143-BF1B-88D5F138B0EC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148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u texte 38">
            <a:extLst>
              <a:ext uri="{FF2B5EF4-FFF2-40B4-BE49-F238E27FC236}">
                <a16:creationId xmlns:a16="http://schemas.microsoft.com/office/drawing/2014/main" id="{64F68E71-8868-4369-AAFB-32348495F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8DD5259D-50A4-4451-9269-466F6C7979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Un design problématique</a:t>
            </a:r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CEE5743C-D7EF-4E93-A0B6-A33D888D95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Un meilleur design</a:t>
            </a:r>
          </a:p>
        </p:txBody>
      </p:sp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793D4871-7869-44B9-B99C-A7033CB98F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2805" y="3641331"/>
            <a:ext cx="5033132" cy="385153"/>
          </a:xfrm>
        </p:spPr>
        <p:txBody>
          <a:bodyPr/>
          <a:lstStyle/>
          <a:p>
            <a:r>
              <a:rPr lang="fr-FR" dirty="0"/>
              <a:t>Générer du code</a:t>
            </a: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823A5530-EFA1-49C7-9979-E1E0CA73A9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887C8759-2A6B-46FE-A250-E7C9D84BDF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DA15B0A1-3473-47EC-884A-43BED99AB8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C7EE0582-3A55-47A5-8EA8-507E097730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2" name="Espace réservé du texte 51">
            <a:extLst>
              <a:ext uri="{FF2B5EF4-FFF2-40B4-BE49-F238E27FC236}">
                <a16:creationId xmlns:a16="http://schemas.microsoft.com/office/drawing/2014/main" id="{B6C9521E-28DF-413E-9C5D-DFFCF0163C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84582C68-E797-41C6-9181-71458CDC4C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C5F89F6-FD6F-4C21-8023-FDE86C48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sommaire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927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C73EFFB-8F88-41E6-9343-CC1A5A4711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ECB5DEB0-2850-4527-A8EE-79BC9F98D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 err="1"/>
              <a:t>Angular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42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11BE269-B5C9-4DFF-BD3C-AC4D896D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Angular</a:t>
            </a:r>
            <a:r>
              <a:rPr lang="fr-FR" dirty="0"/>
              <a:t> 	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E5F933-48DB-46D8-A482-FE99E4F66B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8EDBC4B-D0B2-B143-BF1B-88D5F138B0E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CE3956DF-CD1D-48FB-AF8B-77E4077F6D3D}"/>
              </a:ext>
            </a:extLst>
          </p:cNvPr>
          <p:cNvSpPr txBox="1">
            <a:spLocks/>
          </p:cNvSpPr>
          <p:nvPr/>
        </p:nvSpPr>
        <p:spPr>
          <a:xfrm>
            <a:off x="1979074" y="2647261"/>
            <a:ext cx="3248017" cy="639454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000" dirty="0">
                <a:solidFill>
                  <a:schemeClr val="bg1"/>
                </a:solidFill>
              </a:rPr>
              <a:t>Framework Front-end</a:t>
            </a:r>
            <a:endParaRPr lang="fr-CA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CC177-0C32-49A1-9FF9-71CFE0FD5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24" y="1026897"/>
            <a:ext cx="4699378" cy="1277643"/>
          </a:xfrm>
          <a:prstGeom prst="rect">
            <a:avLst/>
          </a:prstGeom>
        </p:spPr>
      </p:pic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5060634-7B22-46AA-B8C1-D9F481861AC3}"/>
              </a:ext>
            </a:extLst>
          </p:cNvPr>
          <p:cNvSpPr txBox="1">
            <a:spLocks/>
          </p:cNvSpPr>
          <p:nvPr/>
        </p:nvSpPr>
        <p:spPr>
          <a:xfrm>
            <a:off x="1979073" y="3907896"/>
            <a:ext cx="3248017" cy="639454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>
                <a:solidFill>
                  <a:schemeClr val="bg1"/>
                </a:solidFill>
              </a:rPr>
              <a:t>Produit</a:t>
            </a:r>
            <a:r>
              <a:rPr lang="en-CA" sz="2000" dirty="0">
                <a:solidFill>
                  <a:schemeClr val="bg1"/>
                </a:solidFill>
              </a:rPr>
              <a:t> par Google</a:t>
            </a:r>
            <a:endParaRPr lang="fr-CA" sz="2000" dirty="0">
              <a:solidFill>
                <a:schemeClr val="bg1"/>
              </a:solidFill>
            </a:endParaRP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660CF99A-9BD2-42E3-A9E8-FF3A6599E052}"/>
              </a:ext>
            </a:extLst>
          </p:cNvPr>
          <p:cNvSpPr txBox="1">
            <a:spLocks/>
          </p:cNvSpPr>
          <p:nvPr/>
        </p:nvSpPr>
        <p:spPr>
          <a:xfrm>
            <a:off x="7301702" y="2647261"/>
            <a:ext cx="3248017" cy="639454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CA" sz="2000" dirty="0">
                <a:solidFill>
                  <a:schemeClr val="bg1"/>
                </a:solidFill>
              </a:rPr>
              <a:t>Basé sur </a:t>
            </a:r>
            <a:r>
              <a:rPr lang="fr-CA" sz="2000" dirty="0" err="1">
                <a:solidFill>
                  <a:schemeClr val="bg1"/>
                </a:solidFill>
              </a:rPr>
              <a:t>Typescript</a:t>
            </a:r>
            <a:endParaRPr lang="fr-CA" sz="2000" dirty="0">
              <a:solidFill>
                <a:schemeClr val="bg1"/>
              </a:solidFill>
            </a:endParaRP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26A03FAB-DDF5-42D7-B799-32E99D53F020}"/>
              </a:ext>
            </a:extLst>
          </p:cNvPr>
          <p:cNvSpPr txBox="1">
            <a:spLocks/>
          </p:cNvSpPr>
          <p:nvPr/>
        </p:nvSpPr>
        <p:spPr>
          <a:xfrm>
            <a:off x="7301701" y="3907896"/>
            <a:ext cx="3248017" cy="639454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>
                <a:solidFill>
                  <a:schemeClr val="bg1"/>
                </a:solidFill>
              </a:rPr>
              <a:t>Depuis</a:t>
            </a:r>
            <a:r>
              <a:rPr lang="en-CA" sz="2000" dirty="0">
                <a:solidFill>
                  <a:schemeClr val="bg1"/>
                </a:solidFill>
              </a:rPr>
              <a:t> 2016</a:t>
            </a:r>
            <a:endParaRPr lang="fr-CA" sz="2000" dirty="0">
              <a:solidFill>
                <a:schemeClr val="bg1"/>
              </a:solidFill>
            </a:endParaRP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63B47B07-D03C-4248-B017-25A2D2601680}"/>
              </a:ext>
            </a:extLst>
          </p:cNvPr>
          <p:cNvSpPr txBox="1">
            <a:spLocks/>
          </p:cNvSpPr>
          <p:nvPr/>
        </p:nvSpPr>
        <p:spPr>
          <a:xfrm>
            <a:off x="4471991" y="5337827"/>
            <a:ext cx="3248017" cy="639454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96436" indent="-96436" algn="l" defTabSz="385744" rtl="0" eaLnBrk="1" latinLnBrk="0" hangingPunct="1">
              <a:lnSpc>
                <a:spcPct val="90000"/>
              </a:lnSpc>
              <a:spcBef>
                <a:spcPts val="421"/>
              </a:spcBef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07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2180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051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924" indent="-96436" algn="l" defTabSz="385744" rtl="0" eaLnBrk="1" latinLnBrk="0" hangingPunct="1">
              <a:lnSpc>
                <a:spcPct val="90000"/>
              </a:lnSpc>
              <a:spcBef>
                <a:spcPts val="211"/>
              </a:spcBef>
              <a:buFont typeface="Wingdings 2" pitchFamily="18" charset="2"/>
              <a:buChar char="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60793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667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539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10" indent="-96436" algn="l" defTabSz="385744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>
                <a:solidFill>
                  <a:schemeClr val="bg1"/>
                </a:solidFill>
              </a:rPr>
              <a:t>Actuellement</a:t>
            </a:r>
            <a:r>
              <a:rPr lang="en-CA" sz="2000" dirty="0">
                <a:solidFill>
                  <a:schemeClr val="bg1"/>
                </a:solidFill>
              </a:rPr>
              <a:t> </a:t>
            </a:r>
            <a:r>
              <a:rPr lang="en-CA" sz="2000" dirty="0" err="1">
                <a:solidFill>
                  <a:schemeClr val="bg1"/>
                </a:solidFill>
              </a:rPr>
              <a:t>en</a:t>
            </a:r>
            <a:r>
              <a:rPr lang="en-CA" sz="2000" dirty="0">
                <a:solidFill>
                  <a:schemeClr val="bg1"/>
                </a:solidFill>
              </a:rPr>
              <a:t> V13</a:t>
            </a:r>
            <a:endParaRPr lang="fr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81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11BE269-B5C9-4DFF-BD3C-AC4D896D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Angular</a:t>
            </a:r>
            <a:r>
              <a:rPr lang="fr-FR" dirty="0"/>
              <a:t> 	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E5F933-48DB-46D8-A482-FE99E4F66B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8EDBC4B-D0B2-B143-BF1B-88D5F138B0E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02115-1ACC-47A7-8F8A-3CB24FA942DC}"/>
              </a:ext>
            </a:extLst>
          </p:cNvPr>
          <p:cNvSpPr/>
          <p:nvPr/>
        </p:nvSpPr>
        <p:spPr>
          <a:xfrm>
            <a:off x="3175407" y="718295"/>
            <a:ext cx="5841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/>
              <a:t>La logique «Composant»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5CD612-2555-47AA-BA08-B3BEE2C807FA}"/>
              </a:ext>
            </a:extLst>
          </p:cNvPr>
          <p:cNvGrpSpPr/>
          <p:nvPr/>
        </p:nvGrpSpPr>
        <p:grpSpPr>
          <a:xfrm>
            <a:off x="1534482" y="1557445"/>
            <a:ext cx="9123035" cy="4751876"/>
            <a:chOff x="1534482" y="1557445"/>
            <a:chExt cx="9123035" cy="47518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1BC175-CA49-4528-B8DB-C37F8DCB7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482" y="1557445"/>
              <a:ext cx="9123035" cy="3944868"/>
            </a:xfrm>
            <a:prstGeom prst="rect">
              <a:avLst/>
            </a:prstGeom>
          </p:spPr>
        </p:pic>
        <p:sp>
          <p:nvSpPr>
            <p:cNvPr id="16" name="Espace réservé du texte 2">
              <a:extLst>
                <a:ext uri="{FF2B5EF4-FFF2-40B4-BE49-F238E27FC236}">
                  <a16:creationId xmlns:a16="http://schemas.microsoft.com/office/drawing/2014/main" id="{183B3C1A-C107-47BB-8464-A71BFCF92961}"/>
                </a:ext>
              </a:extLst>
            </p:cNvPr>
            <p:cNvSpPr txBox="1">
              <a:spLocks/>
            </p:cNvSpPr>
            <p:nvPr/>
          </p:nvSpPr>
          <p:spPr>
            <a:xfrm>
              <a:off x="1534482" y="5669867"/>
              <a:ext cx="9123035" cy="639454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000" dirty="0">
                  <a:solidFill>
                    <a:schemeClr val="bg1"/>
                  </a:solidFill>
                </a:rPr>
                <a:t>Le Framework organise la communication entre les </a:t>
              </a:r>
              <a:r>
                <a:rPr lang="en-CA" sz="2000" dirty="0" err="1">
                  <a:solidFill>
                    <a:schemeClr val="bg1"/>
                  </a:solidFill>
                </a:rPr>
                <a:t>composants</a:t>
              </a:r>
              <a:endParaRPr lang="fr-CA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6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11BE269-B5C9-4DFF-BD3C-AC4D896D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Angular</a:t>
            </a:r>
            <a:r>
              <a:rPr lang="fr-FR" dirty="0"/>
              <a:t> 	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E5F933-48DB-46D8-A482-FE99E4F66B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8EDBC4B-D0B2-B143-BF1B-88D5F138B0EC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02115-1ACC-47A7-8F8A-3CB24FA942DC}"/>
              </a:ext>
            </a:extLst>
          </p:cNvPr>
          <p:cNvSpPr/>
          <p:nvPr/>
        </p:nvSpPr>
        <p:spPr>
          <a:xfrm>
            <a:off x="3378927" y="718295"/>
            <a:ext cx="54341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/>
              <a:t>Un composant </a:t>
            </a:r>
            <a:r>
              <a:rPr lang="fr-FR" sz="4400" dirty="0" err="1"/>
              <a:t>Angular</a:t>
            </a:r>
            <a:endParaRPr lang="fr-FR"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90A968-1181-4A10-82E6-1CA9FB942B4D}"/>
              </a:ext>
            </a:extLst>
          </p:cNvPr>
          <p:cNvGrpSpPr/>
          <p:nvPr/>
        </p:nvGrpSpPr>
        <p:grpSpPr>
          <a:xfrm>
            <a:off x="815413" y="1698366"/>
            <a:ext cx="2828539" cy="2095711"/>
            <a:chOff x="815413" y="1698366"/>
            <a:chExt cx="2828539" cy="2095711"/>
          </a:xfrm>
        </p:grpSpPr>
        <p:sp>
          <p:nvSpPr>
            <p:cNvPr id="16" name="Espace réservé du texte 2">
              <a:extLst>
                <a:ext uri="{FF2B5EF4-FFF2-40B4-BE49-F238E27FC236}">
                  <a16:creationId xmlns:a16="http://schemas.microsoft.com/office/drawing/2014/main" id="{183B3C1A-C107-47BB-8464-A71BFCF92961}"/>
                </a:ext>
              </a:extLst>
            </p:cNvPr>
            <p:cNvSpPr txBox="1">
              <a:spLocks/>
            </p:cNvSpPr>
            <p:nvPr/>
          </p:nvSpPr>
          <p:spPr>
            <a:xfrm>
              <a:off x="815413" y="1698366"/>
              <a:ext cx="2828539" cy="639454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000" dirty="0" err="1">
                  <a:solidFill>
                    <a:schemeClr val="bg1"/>
                  </a:solidFill>
                </a:rPr>
                <a:t>Plusieurs</a:t>
              </a:r>
              <a:r>
                <a:rPr lang="en-CA" sz="2000" dirty="0">
                  <a:solidFill>
                    <a:schemeClr val="bg1"/>
                  </a:solidFill>
                </a:rPr>
                <a:t> </a:t>
              </a:r>
              <a:r>
                <a:rPr lang="en-CA" sz="2000" dirty="0" err="1">
                  <a:solidFill>
                    <a:schemeClr val="bg1"/>
                  </a:solidFill>
                </a:rPr>
                <a:t>fichiers</a:t>
              </a:r>
              <a:r>
                <a:rPr lang="en-CA" sz="2000" dirty="0">
                  <a:solidFill>
                    <a:schemeClr val="bg1"/>
                  </a:solidFill>
                </a:rPr>
                <a:t> </a:t>
              </a:r>
              <a:endParaRPr lang="fr-CA" sz="20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A68045-426A-42D2-94D9-F51CA930A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511" y="2458430"/>
              <a:ext cx="2482287" cy="133564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7DD02F-1AC5-4307-9FD9-2D4617594EC9}"/>
              </a:ext>
            </a:extLst>
          </p:cNvPr>
          <p:cNvGrpSpPr/>
          <p:nvPr/>
        </p:nvGrpSpPr>
        <p:grpSpPr>
          <a:xfrm>
            <a:off x="6409375" y="1693039"/>
            <a:ext cx="3225943" cy="2265682"/>
            <a:chOff x="6409375" y="1693039"/>
            <a:chExt cx="3225943" cy="2265682"/>
          </a:xfrm>
        </p:grpSpPr>
        <p:sp>
          <p:nvSpPr>
            <p:cNvPr id="7" name="Espace réservé du texte 2">
              <a:extLst>
                <a:ext uri="{FF2B5EF4-FFF2-40B4-BE49-F238E27FC236}">
                  <a16:creationId xmlns:a16="http://schemas.microsoft.com/office/drawing/2014/main" id="{662521C3-06FA-4581-B312-AB360DC365BE}"/>
                </a:ext>
              </a:extLst>
            </p:cNvPr>
            <p:cNvSpPr txBox="1">
              <a:spLocks/>
            </p:cNvSpPr>
            <p:nvPr/>
          </p:nvSpPr>
          <p:spPr>
            <a:xfrm>
              <a:off x="6409375" y="1693039"/>
              <a:ext cx="3225943" cy="639454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000" dirty="0" err="1">
                  <a:solidFill>
                    <a:schemeClr val="bg1"/>
                  </a:solidFill>
                </a:rPr>
                <a:t>Paramètres</a:t>
              </a:r>
              <a:r>
                <a:rPr lang="en-CA" sz="2000" dirty="0">
                  <a:solidFill>
                    <a:schemeClr val="bg1"/>
                  </a:solidFill>
                </a:rPr>
                <a:t> (Entrée)</a:t>
              </a:r>
              <a:endParaRPr lang="fr-CA" sz="2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05C1E9-3E31-4BCE-A604-19ACFFB93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9375" y="2463087"/>
              <a:ext cx="2581635" cy="149563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425B74-54CE-4C9D-A095-A44C93A50B78}"/>
              </a:ext>
            </a:extLst>
          </p:cNvPr>
          <p:cNvGrpSpPr/>
          <p:nvPr/>
        </p:nvGrpSpPr>
        <p:grpSpPr>
          <a:xfrm>
            <a:off x="815412" y="4417884"/>
            <a:ext cx="3734321" cy="1619727"/>
            <a:chOff x="815412" y="4417884"/>
            <a:chExt cx="3734321" cy="1619727"/>
          </a:xfrm>
        </p:grpSpPr>
        <p:sp>
          <p:nvSpPr>
            <p:cNvPr id="8" name="Espace réservé du texte 2">
              <a:extLst>
                <a:ext uri="{FF2B5EF4-FFF2-40B4-BE49-F238E27FC236}">
                  <a16:creationId xmlns:a16="http://schemas.microsoft.com/office/drawing/2014/main" id="{4BF95C24-6FE5-4D2F-8842-53FEB19192AC}"/>
                </a:ext>
              </a:extLst>
            </p:cNvPr>
            <p:cNvSpPr txBox="1">
              <a:spLocks/>
            </p:cNvSpPr>
            <p:nvPr/>
          </p:nvSpPr>
          <p:spPr>
            <a:xfrm>
              <a:off x="815412" y="4417884"/>
              <a:ext cx="2828539" cy="639454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000" dirty="0" err="1">
                  <a:solidFill>
                    <a:schemeClr val="bg1"/>
                  </a:solidFill>
                </a:rPr>
                <a:t>Évenements</a:t>
              </a:r>
              <a:r>
                <a:rPr lang="en-CA" sz="2000" dirty="0">
                  <a:solidFill>
                    <a:schemeClr val="bg1"/>
                  </a:solidFill>
                </a:rPr>
                <a:t>  (Sortie)</a:t>
              </a:r>
              <a:endParaRPr lang="fr-CA" sz="20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9F394B-22CF-4DAB-9004-8694E799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412" y="5208820"/>
              <a:ext cx="3734321" cy="82879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1D6D5F-6CB2-4A2F-A692-93DDCB342935}"/>
              </a:ext>
            </a:extLst>
          </p:cNvPr>
          <p:cNvGrpSpPr/>
          <p:nvPr/>
        </p:nvGrpSpPr>
        <p:grpSpPr>
          <a:xfrm>
            <a:off x="6409375" y="4417884"/>
            <a:ext cx="4220164" cy="1448253"/>
            <a:chOff x="6409375" y="4417884"/>
            <a:chExt cx="4220164" cy="1448253"/>
          </a:xfrm>
        </p:grpSpPr>
        <p:sp>
          <p:nvSpPr>
            <p:cNvPr id="9" name="Espace réservé du texte 2">
              <a:extLst>
                <a:ext uri="{FF2B5EF4-FFF2-40B4-BE49-F238E27FC236}">
                  <a16:creationId xmlns:a16="http://schemas.microsoft.com/office/drawing/2014/main" id="{381D8216-643D-4E51-862F-01033E305C5B}"/>
                </a:ext>
              </a:extLst>
            </p:cNvPr>
            <p:cNvSpPr txBox="1">
              <a:spLocks/>
            </p:cNvSpPr>
            <p:nvPr/>
          </p:nvSpPr>
          <p:spPr>
            <a:xfrm>
              <a:off x="6409375" y="4417884"/>
              <a:ext cx="3225943" cy="639454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000" dirty="0">
                  <a:solidFill>
                    <a:schemeClr val="bg1"/>
                  </a:solidFill>
                </a:rPr>
                <a:t>Utilise des services</a:t>
              </a:r>
              <a:endParaRPr lang="fr-CA" sz="20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72DF43-A722-4EAC-B1EA-3B6843BEA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9375" y="5208820"/>
              <a:ext cx="4220164" cy="657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4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9D89A17-2399-4B0A-92A4-D62B6DEA5C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2DC5ADB8-8D8A-4880-A076-7834F8EA14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Un design problématique</a:t>
            </a:r>
          </a:p>
        </p:txBody>
      </p:sp>
    </p:spTree>
    <p:extLst>
      <p:ext uri="{BB962C8B-B14F-4D97-AF65-F5344CB8AC3E}">
        <p14:creationId xmlns:p14="http://schemas.microsoft.com/office/powerpoint/2010/main" val="297563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1BC41-2D47-438D-B1C9-76320EA7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design problématique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8EDBC4B-D0B2-B143-BF1B-88D5F138B0E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496CA2-174C-41CA-9D7C-8C8B08B2E052}"/>
              </a:ext>
            </a:extLst>
          </p:cNvPr>
          <p:cNvSpPr/>
          <p:nvPr/>
        </p:nvSpPr>
        <p:spPr>
          <a:xfrm>
            <a:off x="4929025" y="718295"/>
            <a:ext cx="2333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solidFill>
                  <a:srgbClr val="FF0000"/>
                </a:solidFill>
              </a:rPr>
              <a:t>Red Flags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7C75AC-1C86-4479-BEBA-05CD7B6349BF}"/>
              </a:ext>
            </a:extLst>
          </p:cNvPr>
          <p:cNvGrpSpPr/>
          <p:nvPr/>
        </p:nvGrpSpPr>
        <p:grpSpPr>
          <a:xfrm>
            <a:off x="7523617" y="3955335"/>
            <a:ext cx="4230658" cy="2537077"/>
            <a:chOff x="7523617" y="3955335"/>
            <a:chExt cx="4230658" cy="2537077"/>
          </a:xfrm>
        </p:grpSpPr>
        <p:sp>
          <p:nvSpPr>
            <p:cNvPr id="15" name="Espace réservé du texte 2">
              <a:extLst>
                <a:ext uri="{FF2B5EF4-FFF2-40B4-BE49-F238E27FC236}">
                  <a16:creationId xmlns:a16="http://schemas.microsoft.com/office/drawing/2014/main" id="{B1628DA8-82EB-4F02-81A8-A60BB96B2038}"/>
                </a:ext>
              </a:extLst>
            </p:cNvPr>
            <p:cNvSpPr txBox="1">
              <a:spLocks/>
            </p:cNvSpPr>
            <p:nvPr/>
          </p:nvSpPr>
          <p:spPr>
            <a:xfrm>
              <a:off x="7523617" y="3955335"/>
              <a:ext cx="4230658" cy="629348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 fontScale="92500"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fr-CA" sz="2000" dirty="0">
                  <a:solidFill>
                    <a:schemeClr val="bg1"/>
                  </a:solidFill>
                </a:rPr>
                <a:t>Composants «À tout faire» (</a:t>
              </a:r>
              <a:r>
                <a:rPr lang="fr-CA" sz="2000" dirty="0" err="1">
                  <a:solidFill>
                    <a:schemeClr val="bg1"/>
                  </a:solidFill>
                </a:rPr>
                <a:t>CompoZilla</a:t>
              </a:r>
              <a:r>
                <a:rPr lang="fr-CA" sz="2000" dirty="0">
                  <a:solidFill>
                    <a:schemeClr val="bg1"/>
                  </a:solidFill>
                </a:rPr>
                <a:t>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0D04BA-AE96-40D6-9FB0-2A0666C64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2727" y="4811243"/>
              <a:ext cx="2574290" cy="168116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B917A-10D0-4513-A3F2-E0F07A28ADB6}"/>
              </a:ext>
            </a:extLst>
          </p:cNvPr>
          <p:cNvGrpSpPr/>
          <p:nvPr/>
        </p:nvGrpSpPr>
        <p:grpSpPr>
          <a:xfrm>
            <a:off x="725882" y="1756044"/>
            <a:ext cx="4230658" cy="2486752"/>
            <a:chOff x="725882" y="1756044"/>
            <a:chExt cx="4230658" cy="2486752"/>
          </a:xfrm>
        </p:grpSpPr>
        <p:sp>
          <p:nvSpPr>
            <p:cNvPr id="9" name="Espace réservé du texte 2">
              <a:extLst>
                <a:ext uri="{FF2B5EF4-FFF2-40B4-BE49-F238E27FC236}">
                  <a16:creationId xmlns:a16="http://schemas.microsoft.com/office/drawing/2014/main" id="{55946B8F-13D7-49C9-9DC7-EC468BB3B61B}"/>
                </a:ext>
              </a:extLst>
            </p:cNvPr>
            <p:cNvSpPr txBox="1">
              <a:spLocks/>
            </p:cNvSpPr>
            <p:nvPr/>
          </p:nvSpPr>
          <p:spPr>
            <a:xfrm>
              <a:off x="725882" y="1756044"/>
              <a:ext cx="4230658" cy="769441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000" dirty="0">
                  <a:solidFill>
                    <a:schemeClr val="bg1"/>
                  </a:solidFill>
                </a:rPr>
                <a:t>Un decoupage “Technique”</a:t>
              </a:r>
              <a:endParaRPr lang="fr-CA" sz="2000" dirty="0">
                <a:solidFill>
                  <a:schemeClr val="bg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8EF74E-A216-400D-B6B1-8EC38AF62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0242" y="2753265"/>
              <a:ext cx="2013515" cy="148953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1BFE3B-22CE-4080-A2CE-68DDE3597025}"/>
              </a:ext>
            </a:extLst>
          </p:cNvPr>
          <p:cNvGrpSpPr/>
          <p:nvPr/>
        </p:nvGrpSpPr>
        <p:grpSpPr>
          <a:xfrm>
            <a:off x="6107398" y="1741549"/>
            <a:ext cx="5646877" cy="1754738"/>
            <a:chOff x="6107398" y="1741549"/>
            <a:chExt cx="5646877" cy="1754738"/>
          </a:xfrm>
        </p:grpSpPr>
        <p:sp>
          <p:nvSpPr>
            <p:cNvPr id="13" name="Espace réservé du texte 2">
              <a:extLst>
                <a:ext uri="{FF2B5EF4-FFF2-40B4-BE49-F238E27FC236}">
                  <a16:creationId xmlns:a16="http://schemas.microsoft.com/office/drawing/2014/main" id="{2989376E-FAE9-4F42-9087-05A341335F71}"/>
                </a:ext>
              </a:extLst>
            </p:cNvPr>
            <p:cNvSpPr txBox="1">
              <a:spLocks/>
            </p:cNvSpPr>
            <p:nvPr/>
          </p:nvSpPr>
          <p:spPr>
            <a:xfrm>
              <a:off x="6107398" y="2217076"/>
              <a:ext cx="4230658" cy="769441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fr-CA" sz="2000" dirty="0" err="1">
                  <a:solidFill>
                    <a:schemeClr val="bg1"/>
                  </a:solidFill>
                </a:rPr>
                <a:t>MaterialModule</a:t>
              </a:r>
              <a:r>
                <a:rPr lang="fr-CA" sz="2000" dirty="0">
                  <a:solidFill>
                    <a:schemeClr val="bg1"/>
                  </a:solidFill>
                </a:rPr>
                <a:t> / </a:t>
              </a:r>
              <a:r>
                <a:rPr lang="fr-CA" sz="2000" dirty="0" err="1">
                  <a:solidFill>
                    <a:schemeClr val="bg1"/>
                  </a:solidFill>
                </a:rPr>
                <a:t>SharedModule</a:t>
              </a:r>
              <a:endParaRPr lang="fr-CA" sz="2000" dirty="0">
                <a:solidFill>
                  <a:schemeClr val="bg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5FF838-2585-4183-BC54-F0A4118F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31758" y="1741549"/>
              <a:ext cx="1222517" cy="175473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43D17BB-5B95-4260-9944-40FCCDFE47CC}"/>
              </a:ext>
            </a:extLst>
          </p:cNvPr>
          <p:cNvGrpSpPr/>
          <p:nvPr/>
        </p:nvGrpSpPr>
        <p:grpSpPr>
          <a:xfrm>
            <a:off x="356400" y="4621703"/>
            <a:ext cx="6687954" cy="1732949"/>
            <a:chOff x="356400" y="4621703"/>
            <a:chExt cx="6687954" cy="1732949"/>
          </a:xfrm>
        </p:grpSpPr>
        <p:sp>
          <p:nvSpPr>
            <p:cNvPr id="14" name="Espace réservé du texte 2">
              <a:extLst>
                <a:ext uri="{FF2B5EF4-FFF2-40B4-BE49-F238E27FC236}">
                  <a16:creationId xmlns:a16="http://schemas.microsoft.com/office/drawing/2014/main" id="{0830D747-3385-481C-B166-A193A3C3689E}"/>
                </a:ext>
              </a:extLst>
            </p:cNvPr>
            <p:cNvSpPr txBox="1">
              <a:spLocks/>
            </p:cNvSpPr>
            <p:nvPr/>
          </p:nvSpPr>
          <p:spPr>
            <a:xfrm>
              <a:off x="2813696" y="4910732"/>
              <a:ext cx="4230658" cy="1154893"/>
            </a:xfrm>
            <a:prstGeom prst="rect">
              <a:avLst/>
            </a:prstGeom>
            <a:solidFill>
              <a:srgbClr val="0070C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96436" indent="-96436" algn="l" defTabSz="385744" rtl="0" eaLnBrk="1" latinLnBrk="0" hangingPunct="1">
                <a:lnSpc>
                  <a:spcPct val="90000"/>
                </a:lnSpc>
                <a:spcBef>
                  <a:spcPts val="421"/>
                </a:spcBef>
                <a:buFont typeface="Wingdings 2" pitchFamily="18" charset="2"/>
                <a:buChar char="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9307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180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5051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67924" indent="-96436" algn="l" defTabSz="385744" rtl="0" eaLnBrk="1" latinLnBrk="0" hangingPunct="1">
                <a:lnSpc>
                  <a:spcPct val="90000"/>
                </a:lnSpc>
                <a:spcBef>
                  <a:spcPts val="211"/>
                </a:spcBef>
                <a:buFont typeface="Wingdings 2" pitchFamily="18" charset="2"/>
                <a:buChar char=""/>
                <a:defRPr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60793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53667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46539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639410" indent="-96436" algn="l" defTabSz="385744" rtl="0" eaLnBrk="1" latinLnBrk="0" hangingPunct="1">
                <a:spcBef>
                  <a:spcPct val="20000"/>
                </a:spcBef>
                <a:buFont typeface="Wingdings 2" pitchFamily="18" charset="2"/>
                <a:buChar char=""/>
                <a:defRPr sz="7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000" dirty="0" err="1">
                  <a:solidFill>
                    <a:schemeClr val="bg1"/>
                  </a:solidFill>
                </a:rPr>
                <a:t>Composants</a:t>
              </a:r>
              <a:r>
                <a:rPr lang="en-CA" sz="2000" dirty="0">
                  <a:solidFill>
                    <a:schemeClr val="bg1"/>
                  </a:solidFill>
                </a:rPr>
                <a:t> mal </a:t>
              </a:r>
              <a:r>
                <a:rPr lang="en-CA" sz="2000" dirty="0" err="1">
                  <a:solidFill>
                    <a:schemeClr val="bg1"/>
                  </a:solidFill>
                </a:rPr>
                <a:t>rangés</a:t>
              </a:r>
              <a:r>
                <a:rPr lang="en-CA" sz="2000" dirty="0">
                  <a:solidFill>
                    <a:schemeClr val="bg1"/>
                  </a:solidFill>
                </a:rPr>
                <a:t> (</a:t>
              </a:r>
              <a:r>
                <a:rPr lang="en-CA" sz="2000" dirty="0" err="1">
                  <a:solidFill>
                    <a:schemeClr val="bg1"/>
                  </a:solidFill>
                </a:rPr>
                <a:t>AddressComponent</a:t>
              </a:r>
              <a:r>
                <a:rPr lang="en-CA" sz="2000" dirty="0">
                  <a:solidFill>
                    <a:schemeClr val="bg1"/>
                  </a:solidFill>
                </a:rPr>
                <a:t>)</a:t>
              </a:r>
              <a:endParaRPr lang="fr-CA" sz="20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2B7924-F17D-4C99-8158-374202A2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400" y="4621703"/>
              <a:ext cx="2310600" cy="1732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94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A89EFA9-A6CF-4EB7-857E-01E6853407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D5890A0-CA11-4AD3-8C05-DAE649F4DF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Un meilleur design</a:t>
            </a:r>
          </a:p>
        </p:txBody>
      </p:sp>
    </p:spTree>
    <p:extLst>
      <p:ext uri="{BB962C8B-B14F-4D97-AF65-F5344CB8AC3E}">
        <p14:creationId xmlns:p14="http://schemas.microsoft.com/office/powerpoint/2010/main" val="155084018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">
  <a:themeElements>
    <a:clrScheme name="SII_JL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A5A5"/>
      </a:accent1>
      <a:accent2>
        <a:srgbClr val="06AED3"/>
      </a:accent2>
      <a:accent3>
        <a:srgbClr val="E15959"/>
      </a:accent3>
      <a:accent4>
        <a:srgbClr val="FFC000"/>
      </a:accent4>
      <a:accent5>
        <a:srgbClr val="36A887"/>
      </a:accent5>
      <a:accent6>
        <a:srgbClr val="954F72"/>
      </a:accent6>
      <a:hlink>
        <a:srgbClr val="48A1F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ey">
  <a:themeElements>
    <a:clrScheme name="SII_JL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A5A5"/>
      </a:accent1>
      <a:accent2>
        <a:srgbClr val="06AED3"/>
      </a:accent2>
      <a:accent3>
        <a:srgbClr val="E15959"/>
      </a:accent3>
      <a:accent4>
        <a:srgbClr val="FFC000"/>
      </a:accent4>
      <a:accent5>
        <a:srgbClr val="36A887"/>
      </a:accent5>
      <a:accent6>
        <a:srgbClr val="954F72"/>
      </a:accent6>
      <a:hlink>
        <a:srgbClr val="48A1F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ue">
  <a:themeElements>
    <a:clrScheme name="SII_JL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A5A5"/>
      </a:accent1>
      <a:accent2>
        <a:srgbClr val="06AED3"/>
      </a:accent2>
      <a:accent3>
        <a:srgbClr val="E15959"/>
      </a:accent3>
      <a:accent4>
        <a:srgbClr val="FFC000"/>
      </a:accent4>
      <a:accent5>
        <a:srgbClr val="36A887"/>
      </a:accent5>
      <a:accent6>
        <a:srgbClr val="954F72"/>
      </a:accent6>
      <a:hlink>
        <a:srgbClr val="48A1F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ed">
  <a:themeElements>
    <a:clrScheme name="SII_JL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A5A5"/>
      </a:accent1>
      <a:accent2>
        <a:srgbClr val="06AED3"/>
      </a:accent2>
      <a:accent3>
        <a:srgbClr val="E15959"/>
      </a:accent3>
      <a:accent4>
        <a:srgbClr val="FFC000"/>
      </a:accent4>
      <a:accent5>
        <a:srgbClr val="36A887"/>
      </a:accent5>
      <a:accent6>
        <a:srgbClr val="954F72"/>
      </a:accent6>
      <a:hlink>
        <a:srgbClr val="48A1F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Yellow">
  <a:themeElements>
    <a:clrScheme name="SII_JL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A5A5"/>
      </a:accent1>
      <a:accent2>
        <a:srgbClr val="06AED3"/>
      </a:accent2>
      <a:accent3>
        <a:srgbClr val="E15959"/>
      </a:accent3>
      <a:accent4>
        <a:srgbClr val="FFC000"/>
      </a:accent4>
      <a:accent5>
        <a:srgbClr val="36A887"/>
      </a:accent5>
      <a:accent6>
        <a:srgbClr val="954F72"/>
      </a:accent6>
      <a:hlink>
        <a:srgbClr val="48A1F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Green">
  <a:themeElements>
    <a:clrScheme name="SII_JL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A5A5"/>
      </a:accent1>
      <a:accent2>
        <a:srgbClr val="06AED3"/>
      </a:accent2>
      <a:accent3>
        <a:srgbClr val="E15959"/>
      </a:accent3>
      <a:accent4>
        <a:srgbClr val="FFC000"/>
      </a:accent4>
      <a:accent5>
        <a:srgbClr val="36A887"/>
      </a:accent5>
      <a:accent6>
        <a:srgbClr val="954F72"/>
      </a:accent6>
      <a:hlink>
        <a:srgbClr val="48A1F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Purple">
  <a:themeElements>
    <a:clrScheme name="SII_JL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A5A5"/>
      </a:accent1>
      <a:accent2>
        <a:srgbClr val="06AED3"/>
      </a:accent2>
      <a:accent3>
        <a:srgbClr val="E15959"/>
      </a:accent3>
      <a:accent4>
        <a:srgbClr val="FFC000"/>
      </a:accent4>
      <a:accent5>
        <a:srgbClr val="36A887"/>
      </a:accent5>
      <a:accent6>
        <a:srgbClr val="954F72"/>
      </a:accent6>
      <a:hlink>
        <a:srgbClr val="48A1F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1F8BF42987E44694C0CAEEB8423C87" ma:contentTypeVersion="10" ma:contentTypeDescription="Crée un document." ma:contentTypeScope="" ma:versionID="b0cfd4fa299efb3005ebbb3a12e44b82">
  <xsd:schema xmlns:xsd="http://www.w3.org/2001/XMLSchema" xmlns:xs="http://www.w3.org/2001/XMLSchema" xmlns:p="http://schemas.microsoft.com/office/2006/metadata/properties" xmlns:ns2="ad232a5d-ed7d-4e51-8c0b-b19d49c4d7dc" xmlns:ns3="b549b69b-2692-4045-ae7b-169881953de5" targetNamespace="http://schemas.microsoft.com/office/2006/metadata/properties" ma:root="true" ma:fieldsID="d4e64d7c7c46adbae7e1b1d82940624a" ns2:_="" ns3:_="">
    <xsd:import namespace="ad232a5d-ed7d-4e51-8c0b-b19d49c4d7dc"/>
    <xsd:import namespace="b549b69b-2692-4045-ae7b-169881953de5"/>
    <xsd:element name="properties">
      <xsd:complexType>
        <xsd:sequence>
          <xsd:element name="documentManagement">
            <xsd:complexType>
              <xsd:all>
                <xsd:element ref="ns2:Details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Section" minOccurs="0"/>
                <xsd:element ref="ns2:Zon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232a5d-ed7d-4e51-8c0b-b19d49c4d7dc" elementFormDefault="qualified">
    <xsd:import namespace="http://schemas.microsoft.com/office/2006/documentManagement/types"/>
    <xsd:import namespace="http://schemas.microsoft.com/office/infopath/2007/PartnerControls"/>
    <xsd:element name="Details" ma:index="8" nillable="true" ma:displayName="Details" ma:description="Details sur le document" ma:internalName="Details">
      <xsd:simpleType>
        <xsd:restriction base="dms:Note">
          <xsd:maxLength value="255"/>
        </xsd:restriction>
      </xsd:simpleType>
    </xsd:element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Section" ma:index="13" nillable="true" ma:displayName="Section" ma:description="Section métier" ma:format="Dropdown" ma:internalName="Section">
      <xsd:simpleType>
        <xsd:restriction base="dms:Choice">
          <xsd:enumeration value="ADMIN"/>
          <xsd:enumeration value="BID"/>
          <xsd:enumeration value="COM"/>
          <xsd:enumeration value="HR"/>
          <xsd:enumeration value="INTERNAL-IT"/>
          <xsd:enumeration value="PRACTICE"/>
          <xsd:enumeration value="QUALITY"/>
          <xsd:enumeration value="SALES"/>
          <xsd:enumeration value="SALES-CONTRACT"/>
          <xsd:enumeration value="OTHERS"/>
        </xsd:restriction>
      </xsd:simpleType>
    </xsd:element>
    <xsd:element name="Zone" ma:index="14" ma:displayName="Zone" ma:description="Guide ou Template" ma:format="Dropdown" ma:internalName="Zone">
      <xsd:simpleType>
        <xsd:restriction base="dms:Choice">
          <xsd:enumeration value="GUIDE"/>
          <xsd:enumeration value="TEMPLAT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9b69b-2692-4045-ae7b-169881953de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Type de contenu"/>
        <xsd:element ref="dc:title" minOccurs="0" maxOccurs="1" ma:index="3" ma:displayName="Referenc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tails xmlns="ad232a5d-ed7d-4e51-8c0b-b19d49c4d7dc">Nouveau template PowerPoint avec + d'options !</Details>
    <Section xmlns="ad232a5d-ed7d-4e51-8c0b-b19d49c4d7dc">OTHERS</Section>
    <Zone xmlns="ad232a5d-ed7d-4e51-8c0b-b19d49c4d7dc">TEMPLATE</Zone>
  </documentManagement>
</p:properties>
</file>

<file path=customXml/itemProps1.xml><?xml version="1.0" encoding="utf-8"?>
<ds:datastoreItem xmlns:ds="http://schemas.openxmlformats.org/officeDocument/2006/customXml" ds:itemID="{565195FE-EC74-47AB-95E6-6456235044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F1FE8B-90CE-4CF8-85CF-2560FF5E5E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232a5d-ed7d-4e51-8c0b-b19d49c4d7dc"/>
    <ds:schemaRef ds:uri="b549b69b-2692-4045-ae7b-169881953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491BCC-4665-4243-8FA7-33E72F48ACD4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ad232a5d-ed7d-4e51-8c0b-b19d49c4d7dc"/>
    <ds:schemaRef ds:uri="http://purl.org/dc/dcmitype/"/>
    <ds:schemaRef ds:uri="b549b69b-2692-4045-ae7b-169881953de5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4827</TotalTime>
  <Words>1302</Words>
  <Application>Microsoft Office PowerPoint</Application>
  <PresentationFormat>Widescreen</PresentationFormat>
  <Paragraphs>142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ＭＳ Ｐゴシック</vt:lpstr>
      <vt:lpstr>Arial</vt:lpstr>
      <vt:lpstr>Bradley Hand</vt:lpstr>
      <vt:lpstr>Calibri</vt:lpstr>
      <vt:lpstr>Calibri Light</vt:lpstr>
      <vt:lpstr>Titillium</vt:lpstr>
      <vt:lpstr>Verdana</vt:lpstr>
      <vt:lpstr>Wingdings</vt:lpstr>
      <vt:lpstr>Wingdings 2</vt:lpstr>
      <vt:lpstr>General</vt:lpstr>
      <vt:lpstr>Grey</vt:lpstr>
      <vt:lpstr>Blue</vt:lpstr>
      <vt:lpstr>Red</vt:lpstr>
      <vt:lpstr>Yellow</vt:lpstr>
      <vt:lpstr>Green</vt:lpstr>
      <vt:lpstr>Purple</vt:lpstr>
      <vt:lpstr>PowerPoint Presentation</vt:lpstr>
      <vt:lpstr>sommaire</vt:lpstr>
      <vt:lpstr>PowerPoint Presentation</vt:lpstr>
      <vt:lpstr>Angular  </vt:lpstr>
      <vt:lpstr>Angular  </vt:lpstr>
      <vt:lpstr>Angular  </vt:lpstr>
      <vt:lpstr>PowerPoint Presentation</vt:lpstr>
      <vt:lpstr>Un design problématique</vt:lpstr>
      <vt:lpstr>PowerPoint Presentation</vt:lpstr>
      <vt:lpstr>Un meilleur design</vt:lpstr>
      <vt:lpstr>PowerPoint Presentation</vt:lpstr>
      <vt:lpstr>Générer du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M3-TEM-00043-03-01</dc:title>
  <dc:creator>Utilisateur de Microsoft Office</dc:creator>
  <cp:lastModifiedBy>Yohann HAY</cp:lastModifiedBy>
  <cp:revision>32</cp:revision>
  <dcterms:created xsi:type="dcterms:W3CDTF">2018-02-21T14:49:30Z</dcterms:created>
  <dcterms:modified xsi:type="dcterms:W3CDTF">2021-12-17T15:12:42Z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0x010100761F8BF42987E44694C0CAEEB8423C87</vt:lpwstr>
  </property>
</Properties>
</file>